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5" r:id="rId5"/>
    <p:sldMasterId id="2147483697" r:id="rId6"/>
    <p:sldMasterId id="2147483709" r:id="rId7"/>
    <p:sldMasterId id="2147483721" r:id="rId8"/>
  </p:sldMasterIdLst>
  <p:notesMasterIdLst>
    <p:notesMasterId r:id="rId29"/>
  </p:notesMasterIdLst>
  <p:handoutMasterIdLst>
    <p:handoutMasterId r:id="rId94"/>
  </p:handoutMasterIdLst>
  <p:sldIdLst>
    <p:sldId id="414" r:id="rId9"/>
    <p:sldId id="563" r:id="rId10"/>
    <p:sldId id="417" r:id="rId11"/>
    <p:sldId id="777" r:id="rId12"/>
    <p:sldId id="780" r:id="rId13"/>
    <p:sldId id="781" r:id="rId14"/>
    <p:sldId id="787" r:id="rId15"/>
    <p:sldId id="419" r:id="rId16"/>
    <p:sldId id="522" r:id="rId17"/>
    <p:sldId id="567" r:id="rId18"/>
    <p:sldId id="491" r:id="rId19"/>
    <p:sldId id="422" r:id="rId20"/>
    <p:sldId id="568" r:id="rId21"/>
    <p:sldId id="425" r:id="rId22"/>
    <p:sldId id="490" r:id="rId23"/>
    <p:sldId id="643" r:id="rId24"/>
    <p:sldId id="518" r:id="rId25"/>
    <p:sldId id="559" r:id="rId26"/>
    <p:sldId id="426" r:id="rId27"/>
    <p:sldId id="519" r:id="rId28"/>
    <p:sldId id="713" r:id="rId30"/>
    <p:sldId id="714" r:id="rId31"/>
    <p:sldId id="427" r:id="rId32"/>
    <p:sldId id="526" r:id="rId33"/>
    <p:sldId id="545" r:id="rId34"/>
    <p:sldId id="525" r:id="rId35"/>
    <p:sldId id="430" r:id="rId36"/>
    <p:sldId id="442" r:id="rId37"/>
    <p:sldId id="445" r:id="rId38"/>
    <p:sldId id="446" r:id="rId39"/>
    <p:sldId id="447" r:id="rId40"/>
    <p:sldId id="437" r:id="rId41"/>
    <p:sldId id="438" r:id="rId42"/>
    <p:sldId id="439" r:id="rId43"/>
    <p:sldId id="440" r:id="rId44"/>
    <p:sldId id="495" r:id="rId45"/>
    <p:sldId id="496" r:id="rId46"/>
    <p:sldId id="527" r:id="rId47"/>
    <p:sldId id="449" r:id="rId48"/>
    <p:sldId id="503" r:id="rId49"/>
    <p:sldId id="450" r:id="rId50"/>
    <p:sldId id="505" r:id="rId51"/>
    <p:sldId id="528" r:id="rId52"/>
    <p:sldId id="529" r:id="rId53"/>
    <p:sldId id="530" r:id="rId54"/>
    <p:sldId id="504" r:id="rId55"/>
    <p:sldId id="510" r:id="rId56"/>
    <p:sldId id="451" r:id="rId57"/>
    <p:sldId id="531" r:id="rId58"/>
    <p:sldId id="532" r:id="rId59"/>
    <p:sldId id="512" r:id="rId60"/>
    <p:sldId id="533" r:id="rId61"/>
    <p:sldId id="507" r:id="rId62"/>
    <p:sldId id="509" r:id="rId63"/>
    <p:sldId id="552" r:id="rId64"/>
    <p:sldId id="553" r:id="rId65"/>
    <p:sldId id="554" r:id="rId66"/>
    <p:sldId id="555" r:id="rId67"/>
    <p:sldId id="565" r:id="rId68"/>
    <p:sldId id="558" r:id="rId69"/>
    <p:sldId id="457" r:id="rId70"/>
    <p:sldId id="534" r:id="rId71"/>
    <p:sldId id="571" r:id="rId72"/>
    <p:sldId id="458" r:id="rId73"/>
    <p:sldId id="460" r:id="rId74"/>
    <p:sldId id="464" r:id="rId75"/>
    <p:sldId id="551" r:id="rId76"/>
    <p:sldId id="550" r:id="rId77"/>
    <p:sldId id="547" r:id="rId78"/>
    <p:sldId id="549" r:id="rId79"/>
    <p:sldId id="461" r:id="rId80"/>
    <p:sldId id="462" r:id="rId81"/>
    <p:sldId id="540" r:id="rId82"/>
    <p:sldId id="536" r:id="rId83"/>
    <p:sldId id="539" r:id="rId84"/>
    <p:sldId id="560" r:id="rId85"/>
    <p:sldId id="562" r:id="rId86"/>
    <p:sldId id="469" r:id="rId87"/>
    <p:sldId id="541" r:id="rId88"/>
    <p:sldId id="544" r:id="rId89"/>
    <p:sldId id="474" r:id="rId90"/>
    <p:sldId id="479" r:id="rId91"/>
    <p:sldId id="546" r:id="rId92"/>
    <p:sldId id="548" r:id="rId93"/>
  </p:sldIdLst>
  <p:sldSz cx="9144000" cy="6858000" type="screen4x3"/>
  <p:notesSz cx="6858000" cy="9144000"/>
  <p:custDataLst>
    <p:tags r:id="rId98"/>
  </p:custDataLst>
  <p:defaultTextStyle>
    <a:defPPr>
      <a:defRPr lang="zh-CN"/>
    </a:defPPr>
    <a:lvl1pPr marL="0" lvl="0" indent="0" algn="l" defTabSz="914400" rtl="0" eaLnBrk="0" fontAlgn="base" latinLnBrk="0" hangingPunct="0">
      <a:lnSpc>
        <a:spcPct val="100000"/>
      </a:lnSpc>
      <a:spcBef>
        <a:spcPct val="0"/>
      </a:spcBef>
      <a:spcAft>
        <a:spcPct val="0"/>
      </a:spcAft>
      <a:buNone/>
      <a:defRPr sz="4400" b="1" i="0" u="none" kern="1200" baseline="0">
        <a:solidFill>
          <a:schemeClr val="hlink"/>
        </a:solidFill>
        <a:latin typeface="Gill Sans MT" panose="020B0502020104020203" pitchFamily="34" charset="0"/>
        <a:ea typeface="华文中宋" panose="0201060004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4400" b="1" i="0" u="none" kern="1200" baseline="0">
        <a:solidFill>
          <a:schemeClr val="hlink"/>
        </a:solidFill>
        <a:latin typeface="Gill Sans MT" panose="020B0502020104020203" pitchFamily="34" charset="0"/>
        <a:ea typeface="华文中宋"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4400" b="1" i="0" u="none" kern="1200" baseline="0">
        <a:solidFill>
          <a:schemeClr val="hlink"/>
        </a:solidFill>
        <a:latin typeface="Gill Sans MT" panose="020B0502020104020203" pitchFamily="34" charset="0"/>
        <a:ea typeface="华文中宋"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4400" b="1" i="0" u="none" kern="1200" baseline="0">
        <a:solidFill>
          <a:schemeClr val="hlink"/>
        </a:solidFill>
        <a:latin typeface="Gill Sans MT" panose="020B0502020104020203" pitchFamily="34" charset="0"/>
        <a:ea typeface="华文中宋"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4400" b="1" i="0" u="none" kern="1200" baseline="0">
        <a:solidFill>
          <a:schemeClr val="hlink"/>
        </a:solidFill>
        <a:latin typeface="Gill Sans MT" panose="020B0502020104020203" pitchFamily="34" charset="0"/>
        <a:ea typeface="华文中宋" panose="0201060004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4400" b="1" i="0" u="none" kern="1200" baseline="0">
        <a:solidFill>
          <a:schemeClr val="hlink"/>
        </a:solidFill>
        <a:latin typeface="Gill Sans MT" panose="020B0502020104020203" pitchFamily="34" charset="0"/>
        <a:ea typeface="华文中宋" panose="0201060004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4400" b="1" i="0" u="none" kern="1200" baseline="0">
        <a:solidFill>
          <a:schemeClr val="hlink"/>
        </a:solidFill>
        <a:latin typeface="Gill Sans MT" panose="020B0502020104020203" pitchFamily="34" charset="0"/>
        <a:ea typeface="华文中宋" panose="0201060004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4400" b="1" i="0" u="none" kern="1200" baseline="0">
        <a:solidFill>
          <a:schemeClr val="hlink"/>
        </a:solidFill>
        <a:latin typeface="Gill Sans MT" panose="020B0502020104020203" pitchFamily="34" charset="0"/>
        <a:ea typeface="华文中宋" panose="0201060004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4400" b="1" i="0" u="none" kern="1200" baseline="0">
        <a:solidFill>
          <a:schemeClr val="hlink"/>
        </a:solidFill>
        <a:latin typeface="Gill Sans MT" panose="020B0502020104020203" pitchFamily="34" charset="0"/>
        <a:ea typeface="华文中宋" panose="02010600040101010101" pitchFamily="2" charset="-122"/>
        <a:cs typeface="+mn-cs"/>
      </a:defRPr>
    </a:lvl9pPr>
  </p:defaultTextStyle>
  <p:extLst>
    <p:ext uri="{EFAFB233-063F-42B5-8137-9DF3F51BA10A}">
      <p15:sldGuideLst xmlns:p15="http://schemas.microsoft.com/office/powerpoint/2012/main">
        <p15:guide id="1" orient="horz" pos="2159" userDrawn="1">
          <p15:clr>
            <a:srgbClr val="A4A3A4"/>
          </p15:clr>
        </p15:guide>
        <p15:guide id="2" pos="29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C0C0C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8" d="100"/>
          <a:sy n="108" d="100"/>
        </p:scale>
        <p:origin x="1704" y="102"/>
      </p:cViewPr>
      <p:guideLst>
        <p:guide orient="horz" pos="2159"/>
        <p:guide pos="29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8" Type="http://schemas.openxmlformats.org/officeDocument/2006/relationships/tags" Target="tags/tag54.xml"/><Relationship Id="rId97" Type="http://schemas.openxmlformats.org/officeDocument/2006/relationships/tableStyles" Target="tableStyles.xml"/><Relationship Id="rId96" Type="http://schemas.openxmlformats.org/officeDocument/2006/relationships/viewProps" Target="viewProps.xml"/><Relationship Id="rId95" Type="http://schemas.openxmlformats.org/officeDocument/2006/relationships/presProps" Target="presProps.xml"/><Relationship Id="rId94" Type="http://schemas.openxmlformats.org/officeDocument/2006/relationships/handoutMaster" Target="handoutMasters/handoutMaster1.xml"/><Relationship Id="rId93" Type="http://schemas.openxmlformats.org/officeDocument/2006/relationships/slide" Target="slides/slide84.xml"/><Relationship Id="rId92" Type="http://schemas.openxmlformats.org/officeDocument/2006/relationships/slide" Target="slides/slide83.xml"/><Relationship Id="rId91" Type="http://schemas.openxmlformats.org/officeDocument/2006/relationships/slide" Target="slides/slide82.xml"/><Relationship Id="rId90" Type="http://schemas.openxmlformats.org/officeDocument/2006/relationships/slide" Target="slides/slide81.xml"/><Relationship Id="rId9" Type="http://schemas.openxmlformats.org/officeDocument/2006/relationships/slide" Target="slides/slide1.xml"/><Relationship Id="rId89" Type="http://schemas.openxmlformats.org/officeDocument/2006/relationships/slide" Target="slides/slide80.xml"/><Relationship Id="rId88" Type="http://schemas.openxmlformats.org/officeDocument/2006/relationships/slide" Target="slides/slide79.xml"/><Relationship Id="rId87" Type="http://schemas.openxmlformats.org/officeDocument/2006/relationships/slide" Target="slides/slide78.xml"/><Relationship Id="rId86" Type="http://schemas.openxmlformats.org/officeDocument/2006/relationships/slide" Target="slides/slide77.xml"/><Relationship Id="rId85" Type="http://schemas.openxmlformats.org/officeDocument/2006/relationships/slide" Target="slides/slide76.xml"/><Relationship Id="rId84" Type="http://schemas.openxmlformats.org/officeDocument/2006/relationships/slide" Target="slides/slide75.xml"/><Relationship Id="rId83" Type="http://schemas.openxmlformats.org/officeDocument/2006/relationships/slide" Target="slides/slide74.xml"/><Relationship Id="rId82" Type="http://schemas.openxmlformats.org/officeDocument/2006/relationships/slide" Target="slides/slide73.xml"/><Relationship Id="rId81" Type="http://schemas.openxmlformats.org/officeDocument/2006/relationships/slide" Target="slides/slide72.xml"/><Relationship Id="rId80" Type="http://schemas.openxmlformats.org/officeDocument/2006/relationships/slide" Target="slides/slide71.xml"/><Relationship Id="rId8" Type="http://schemas.openxmlformats.org/officeDocument/2006/relationships/slideMaster" Target="slideMasters/slideMaster7.xml"/><Relationship Id="rId79" Type="http://schemas.openxmlformats.org/officeDocument/2006/relationships/slide" Target="slides/slide70.xml"/><Relationship Id="rId78" Type="http://schemas.openxmlformats.org/officeDocument/2006/relationships/slide" Target="slides/slide69.xml"/><Relationship Id="rId77" Type="http://schemas.openxmlformats.org/officeDocument/2006/relationships/slide" Target="slides/slide68.xml"/><Relationship Id="rId76" Type="http://schemas.openxmlformats.org/officeDocument/2006/relationships/slide" Target="slides/slide67.xml"/><Relationship Id="rId75" Type="http://schemas.openxmlformats.org/officeDocument/2006/relationships/slide" Target="slides/slide66.xml"/><Relationship Id="rId74" Type="http://schemas.openxmlformats.org/officeDocument/2006/relationships/slide" Target="slides/slide65.xml"/><Relationship Id="rId73" Type="http://schemas.openxmlformats.org/officeDocument/2006/relationships/slide" Target="slides/slide64.xml"/><Relationship Id="rId72" Type="http://schemas.openxmlformats.org/officeDocument/2006/relationships/slide" Target="slides/slide63.xml"/><Relationship Id="rId71" Type="http://schemas.openxmlformats.org/officeDocument/2006/relationships/slide" Target="slides/slide62.xml"/><Relationship Id="rId70" Type="http://schemas.openxmlformats.org/officeDocument/2006/relationships/slide" Target="slides/slide61.xml"/><Relationship Id="rId7" Type="http://schemas.openxmlformats.org/officeDocument/2006/relationships/slideMaster" Target="slideMasters/slideMaster6.xml"/><Relationship Id="rId69" Type="http://schemas.openxmlformats.org/officeDocument/2006/relationships/slide" Target="slides/slide60.xml"/><Relationship Id="rId68" Type="http://schemas.openxmlformats.org/officeDocument/2006/relationships/slide" Target="slides/slide59.xml"/><Relationship Id="rId67" Type="http://schemas.openxmlformats.org/officeDocument/2006/relationships/slide" Target="slides/slide58.xml"/><Relationship Id="rId66" Type="http://schemas.openxmlformats.org/officeDocument/2006/relationships/slide" Target="slides/slide57.xml"/><Relationship Id="rId65" Type="http://schemas.openxmlformats.org/officeDocument/2006/relationships/slide" Target="slides/slide56.xml"/><Relationship Id="rId64" Type="http://schemas.openxmlformats.org/officeDocument/2006/relationships/slide" Target="slides/slide55.xml"/><Relationship Id="rId63" Type="http://schemas.openxmlformats.org/officeDocument/2006/relationships/slide" Target="slides/slide54.xml"/><Relationship Id="rId62" Type="http://schemas.openxmlformats.org/officeDocument/2006/relationships/slide" Target="slides/slide53.xml"/><Relationship Id="rId61" Type="http://schemas.openxmlformats.org/officeDocument/2006/relationships/slide" Target="slides/slide52.xml"/><Relationship Id="rId60" Type="http://schemas.openxmlformats.org/officeDocument/2006/relationships/slide" Target="slides/slide51.xml"/><Relationship Id="rId6" Type="http://schemas.openxmlformats.org/officeDocument/2006/relationships/slideMaster" Target="slideMasters/slideMaster5.xml"/><Relationship Id="rId59" Type="http://schemas.openxmlformats.org/officeDocument/2006/relationships/slide" Target="slides/slide50.xml"/><Relationship Id="rId58" Type="http://schemas.openxmlformats.org/officeDocument/2006/relationships/slide" Target="slides/slide49.xml"/><Relationship Id="rId57" Type="http://schemas.openxmlformats.org/officeDocument/2006/relationships/slide" Target="slides/slide48.xml"/><Relationship Id="rId56" Type="http://schemas.openxmlformats.org/officeDocument/2006/relationships/slide" Target="slides/slide47.xml"/><Relationship Id="rId55" Type="http://schemas.openxmlformats.org/officeDocument/2006/relationships/slide" Target="slides/slide46.xml"/><Relationship Id="rId54" Type="http://schemas.openxmlformats.org/officeDocument/2006/relationships/slide" Target="slides/slide45.xml"/><Relationship Id="rId53" Type="http://schemas.openxmlformats.org/officeDocument/2006/relationships/slide" Target="slides/slide44.xml"/><Relationship Id="rId52" Type="http://schemas.openxmlformats.org/officeDocument/2006/relationships/slide" Target="slides/slide43.xml"/><Relationship Id="rId51" Type="http://schemas.openxmlformats.org/officeDocument/2006/relationships/slide" Target="slides/slide42.xml"/><Relationship Id="rId50" Type="http://schemas.openxmlformats.org/officeDocument/2006/relationships/slide" Target="slides/slide41.xml"/><Relationship Id="rId5" Type="http://schemas.openxmlformats.org/officeDocument/2006/relationships/slideMaster" Target="slideMasters/slideMaster4.xml"/><Relationship Id="rId49" Type="http://schemas.openxmlformats.org/officeDocument/2006/relationships/slide" Target="slides/slide40.xml"/><Relationship Id="rId48" Type="http://schemas.openxmlformats.org/officeDocument/2006/relationships/slide" Target="slides/slide39.xml"/><Relationship Id="rId47" Type="http://schemas.openxmlformats.org/officeDocument/2006/relationships/slide" Target="slides/slide38.xml"/><Relationship Id="rId46" Type="http://schemas.openxmlformats.org/officeDocument/2006/relationships/slide" Target="slides/slide37.xml"/><Relationship Id="rId45" Type="http://schemas.openxmlformats.org/officeDocument/2006/relationships/slide" Target="slides/slide36.xml"/><Relationship Id="rId44" Type="http://schemas.openxmlformats.org/officeDocument/2006/relationships/slide" Target="slides/slide35.xml"/><Relationship Id="rId43" Type="http://schemas.openxmlformats.org/officeDocument/2006/relationships/slide" Target="slides/slide34.xml"/><Relationship Id="rId42" Type="http://schemas.openxmlformats.org/officeDocument/2006/relationships/slide" Target="slides/slide33.xml"/><Relationship Id="rId41" Type="http://schemas.openxmlformats.org/officeDocument/2006/relationships/slide" Target="slides/slide32.xml"/><Relationship Id="rId40" Type="http://schemas.openxmlformats.org/officeDocument/2006/relationships/slide" Target="slides/slide31.xml"/><Relationship Id="rId4" Type="http://schemas.openxmlformats.org/officeDocument/2006/relationships/slideMaster" Target="slideMasters/slideMaster3.xml"/><Relationship Id="rId39" Type="http://schemas.openxmlformats.org/officeDocument/2006/relationships/slide" Target="slides/slide30.xml"/><Relationship Id="rId38" Type="http://schemas.openxmlformats.org/officeDocument/2006/relationships/slide" Target="slides/slide29.xml"/><Relationship Id="rId37" Type="http://schemas.openxmlformats.org/officeDocument/2006/relationships/slide" Target="slides/slide28.xml"/><Relationship Id="rId36" Type="http://schemas.openxmlformats.org/officeDocument/2006/relationships/slide" Target="slides/slide27.xml"/><Relationship Id="rId35" Type="http://schemas.openxmlformats.org/officeDocument/2006/relationships/slide" Target="slides/slide26.xml"/><Relationship Id="rId34" Type="http://schemas.openxmlformats.org/officeDocument/2006/relationships/slide" Target="slides/slide25.xml"/><Relationship Id="rId33" Type="http://schemas.openxmlformats.org/officeDocument/2006/relationships/slide" Target="slides/slide24.xml"/><Relationship Id="rId32" Type="http://schemas.openxmlformats.org/officeDocument/2006/relationships/slide" Target="slides/slide23.xml"/><Relationship Id="rId31" Type="http://schemas.openxmlformats.org/officeDocument/2006/relationships/slide" Target="slides/slide22.xml"/><Relationship Id="rId30" Type="http://schemas.openxmlformats.org/officeDocument/2006/relationships/slide" Target="slides/slide21.xml"/><Relationship Id="rId3" Type="http://schemas.openxmlformats.org/officeDocument/2006/relationships/slideMaster" Target="slideMasters/slideMaster2.xml"/><Relationship Id="rId29" Type="http://schemas.openxmlformats.org/officeDocument/2006/relationships/notesMaster" Target="notesMasters/notesMaster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194"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spcBef>
                <a:spcPct val="20000"/>
              </a:spcBef>
              <a:buClr>
                <a:schemeClr val="hlink"/>
              </a:buClr>
              <a:buSzPct val="55000"/>
              <a:buFont typeface="Wingdings" panose="05000000000000000000" pitchFamily="2" charset="2"/>
              <a:buChar char="n"/>
              <a:defRPr sz="1200">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zh-CN" altLang="en-US" sz="1200" b="1" i="0" u="none" strike="noStrike" kern="1200" cap="none" spc="0" normalizeH="0" baseline="0" noProof="0">
              <a:ln>
                <a:noFill/>
              </a:ln>
              <a:solidFill>
                <a:schemeClr val="hlink"/>
              </a:solidFill>
              <a:effectLst/>
              <a:uLnTx/>
              <a:uFillTx/>
              <a:latin typeface="Times New Roman" panose="02020603050405020304" pitchFamily="18" charset="0"/>
              <a:ea typeface="宋体" panose="02010600030101010101" pitchFamily="2" charset="-122"/>
              <a:cs typeface="+mn-cs"/>
            </a:endParaRPr>
          </a:p>
        </p:txBody>
      </p:sp>
      <p:sp>
        <p:nvSpPr>
          <p:cNvPr id="8195"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spcBef>
                <a:spcPct val="20000"/>
              </a:spcBef>
              <a:buClr>
                <a:schemeClr val="hlink"/>
              </a:buClr>
              <a:buSzPct val="55000"/>
              <a:buFont typeface="Wingdings" panose="05000000000000000000" pitchFamily="2" charset="2"/>
              <a:buChar char="n"/>
              <a:defRPr sz="1200">
                <a:latin typeface="Times New Roman" panose="02020603050405020304" pitchFamily="18" charset="0"/>
                <a:ea typeface="宋体" panose="02010600030101010101" pitchFamily="2" charset="-122"/>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2400A68B-3ADE-41D5-B2E8-C868A9D8EE34}" type="datetimeFigureOut">
              <a:rPr kumimoji="0" lang="zh-CN" altLang="en-US" sz="1200" b="1" i="0" u="none" strike="noStrike" kern="1200" cap="none" spc="0" normalizeH="0" baseline="0" noProof="0">
                <a:ln>
                  <a:noFill/>
                </a:ln>
                <a:solidFill>
                  <a:schemeClr val="hlink"/>
                </a:solidFill>
                <a:effectLst/>
                <a:uLnTx/>
                <a:uFillTx/>
                <a:latin typeface="Times New Roman" panose="02020603050405020304" pitchFamily="18" charset="0"/>
                <a:ea typeface="宋体" panose="02010600030101010101" pitchFamily="2" charset="-122"/>
                <a:cs typeface="+mn-cs"/>
              </a:rPr>
            </a:fld>
            <a:endParaRPr kumimoji="0" lang="zh-CN" altLang="en-US" sz="1200" b="1" i="0" u="none" strike="noStrike" kern="1200" cap="none" spc="0" normalizeH="0" baseline="0" noProof="0">
              <a:ln>
                <a:noFill/>
              </a:ln>
              <a:solidFill>
                <a:schemeClr val="hlink"/>
              </a:solidFill>
              <a:effectLst/>
              <a:uLnTx/>
              <a:uFillTx/>
              <a:latin typeface="Times New Roman" panose="02020603050405020304" pitchFamily="18" charset="0"/>
              <a:ea typeface="宋体" panose="02010600030101010101" pitchFamily="2" charset="-122"/>
              <a:cs typeface="+mn-cs"/>
            </a:endParaRPr>
          </a:p>
        </p:txBody>
      </p:sp>
      <p:sp>
        <p:nvSpPr>
          <p:cNvPr id="87044" name="幻灯片图像占位符 3"/>
          <p:cNvSpPr>
            <a:spLocks noGrp="1"/>
          </p:cNvSpPr>
          <p:nvPr>
            <p:ph type="sldImg"/>
          </p:nvPr>
        </p:nvSpPr>
        <p:spPr>
          <a:xfrm>
            <a:off x="1143000" y="685800"/>
            <a:ext cx="4572000" cy="3429000"/>
          </a:xfrm>
          <a:prstGeom prst="rect">
            <a:avLst/>
          </a:prstGeom>
          <a:noFill/>
          <a:ln w="12700">
            <a:noFill/>
          </a:ln>
        </p:spPr>
      </p:sp>
      <p:sp>
        <p:nvSpPr>
          <p:cNvPr id="8197"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98"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spcBef>
                <a:spcPct val="20000"/>
              </a:spcBef>
              <a:buClr>
                <a:schemeClr val="hlink"/>
              </a:buClr>
              <a:buSzPct val="55000"/>
              <a:buFont typeface="Wingdings" panose="05000000000000000000" pitchFamily="2" charset="2"/>
              <a:buChar char="n"/>
              <a:defRPr sz="1200">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zh-CN" altLang="en-US" sz="1200" b="1" i="0" u="none" strike="noStrike" kern="1200" cap="none" spc="0" normalizeH="0" baseline="0" noProof="0">
              <a:ln>
                <a:noFill/>
              </a:ln>
              <a:solidFill>
                <a:schemeClr val="hlink"/>
              </a:solidFill>
              <a:effectLst/>
              <a:uLnTx/>
              <a:uFillTx/>
              <a:latin typeface="Times New Roman" panose="02020603050405020304" pitchFamily="18" charset="0"/>
              <a:ea typeface="宋体" panose="02010600030101010101" pitchFamily="2" charset="-122"/>
              <a:cs typeface="+mn-cs"/>
            </a:endParaRPr>
          </a:p>
        </p:txBody>
      </p:sp>
      <p:sp>
        <p:nvSpPr>
          <p:cNvPr id="8199"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spcBef>
                <a:spcPct val="20000"/>
              </a:spcBef>
              <a:buClr>
                <a:schemeClr val="hlink"/>
              </a:buClr>
              <a:buSzPct val="55000"/>
              <a:buFont typeface="Wingdings" panose="05000000000000000000" pitchFamily="2" charset="2"/>
              <a:buChar char="n"/>
              <a:defRPr sz="1200" noProof="1">
                <a:latin typeface="Times New Roman" panose="02020603050405020304" pitchFamily="18" charset="0"/>
                <a:ea typeface="宋体" panose="02010600030101010101" pitchFamily="2" charset="-122"/>
                <a:cs typeface="+mn-ea"/>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56FB9303-5E5B-4838-A529-F5FBFDCDF659}" type="slidenum">
              <a:rPr kumimoji="0" lang="zh-CN" altLang="en-US" sz="1200" b="1" i="0" u="none" strike="noStrike" kern="1200" cap="none" spc="0" normalizeH="0" baseline="0" noProof="1">
                <a:ln>
                  <a:noFill/>
                </a:ln>
                <a:solidFill>
                  <a:schemeClr val="hlink"/>
                </a:solidFill>
                <a:effectLst/>
                <a:uLnTx/>
                <a:uFillTx/>
                <a:latin typeface="Times New Roman" panose="02020603050405020304" pitchFamily="18" charset="0"/>
                <a:ea typeface="宋体" panose="02010600030101010101" pitchFamily="2" charset="-122"/>
                <a:cs typeface="+mn-ea"/>
              </a:rPr>
            </a:fld>
            <a:endParaRPr kumimoji="0" lang="zh-CN" altLang="en-US" sz="1200" b="1" i="0" u="none" strike="noStrike" kern="1200" cap="none" spc="0" normalizeH="0" baseline="0" noProof="1">
              <a:ln>
                <a:noFill/>
              </a:ln>
              <a:solidFill>
                <a:schemeClr val="hlink"/>
              </a:solidFill>
              <a:effectLst/>
              <a:uLnTx/>
              <a:uFillTx/>
              <a:latin typeface="Gill Sans MT" panose="020B0502020104020203" pitchFamily="34" charset="0"/>
              <a:ea typeface="华文中宋" panose="0201060004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05474" name="幻灯片图像占位符 1"/>
          <p:cNvSpPr>
            <a:spLocks noGrp="1" noRot="1" noChangeAspect="1" noTextEdit="1"/>
          </p:cNvSpPr>
          <p:nvPr>
            <p:ph type="sldImg"/>
          </p:nvPr>
        </p:nvSpPr>
        <p:spPr>
          <a:ln>
            <a:solidFill>
              <a:srgbClr val="000000">
                <a:alpha val="100000"/>
              </a:srgbClr>
            </a:solidFill>
            <a:miter lim="800000"/>
          </a:ln>
        </p:spPr>
      </p:sp>
      <p:sp>
        <p:nvSpPr>
          <p:cNvPr id="105475" name="备注占位符 2"/>
          <p:cNvSpPr>
            <a:spLocks noGrp="1"/>
          </p:cNvSpPr>
          <p:nvPr>
            <p:ph type="body"/>
          </p:nvPr>
        </p:nvSpPr>
        <p:spPr>
          <a:ln w="12700"/>
        </p:spPr>
        <p:txBody>
          <a:bodyPr wrap="square" lIns="91440" tIns="45720" rIns="91440" bIns="45720" anchor="t"/>
          <a:p>
            <a:pPr lvl="0" eaLnBrk="1" hangingPunct="1">
              <a:spcBef>
                <a:spcPct val="0"/>
              </a:spcBef>
            </a:pPr>
            <a:r>
              <a:rPr lang="zh-CN" altLang="en-US" dirty="0"/>
              <a:t>一般情况下系统会屏蔽禁选课程，个别情况下由学生自己控制。</a:t>
            </a:r>
            <a:endParaRPr lang="zh-CN" altLang="en-US" dirty="0"/>
          </a:p>
        </p:txBody>
      </p:sp>
      <p:sp>
        <p:nvSpPr>
          <p:cNvPr id="105476" name="灯片编号占位符 3"/>
          <p:cNvSpPr txBox="1">
            <a:spLocks noGrp="1"/>
          </p:cNvSpPr>
          <p:nvPr/>
        </p:nvSpPr>
        <p:spPr>
          <a:xfrm>
            <a:off x="3884613" y="8685213"/>
            <a:ext cx="2971800" cy="457200"/>
          </a:xfrm>
          <a:prstGeom prst="rect">
            <a:avLst/>
          </a:prstGeom>
          <a:noFill/>
          <a:ln w="9525">
            <a:noFill/>
          </a:ln>
        </p:spPr>
        <p:txBody>
          <a:bodyPr anchor="b"/>
          <a:p>
            <a:pPr lvl="0" algn="r" eaLnBrk="1" hangingPunct="1">
              <a:spcBef>
                <a:spcPct val="20000"/>
              </a:spcBef>
              <a:buClr>
                <a:schemeClr val="hlink"/>
              </a:buClr>
              <a:buSzPct val="55000"/>
              <a:buFont typeface="Wingdings" panose="05000000000000000000" pitchFamily="2" charset="2"/>
              <a:buChar char="n"/>
            </a:pPr>
            <a:fld id="{9A0DB2DC-4C9A-4742-B13C-FB6460FD3503}" type="slidenum">
              <a:rPr lang="zh-CN" altLang="en-US" sz="1200" dirty="0">
                <a:latin typeface="Times New Roman" panose="02020603050405020304" pitchFamily="18" charset="0"/>
                <a:ea typeface="宋体" panose="02010600030101010101" pitchFamily="2" charset="-122"/>
              </a:rPr>
            </a:fld>
            <a:endParaRPr lang="zh-CN" altLang="en-US" sz="1200" dirty="0">
              <a:latin typeface="Times New Roman" panose="02020603050405020304" pitchFamily="18"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endParaRPr lang="zh-CN" altLang="en-US" noProof="1"/>
          </a:p>
        </p:txBody>
      </p:sp>
      <p:sp>
        <p:nvSpPr>
          <p:cNvPr id="14" name="日期占位符 2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页脚占位符 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6" name="灯片编号占位符 21"/>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AAF7648E-B484-4AD5-8F0A-C406D4D32DBD}"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4" name="日期占位符 2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页脚占位符 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6" name="灯片编号占位符 21"/>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5EA518DD-04EE-4CFF-AFF2-4E85AB6A302D}"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59613" y="274638"/>
            <a:ext cx="1874837" cy="5973762"/>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1435100" y="274638"/>
            <a:ext cx="5472113" cy="5973762"/>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4" name="日期占位符 2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页脚占位符 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6" name="灯片编号占位符 21"/>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C48E737C-4F86-42B9-AB9C-192AEC625EC3}"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C69481FF-BA0E-4E96-A961-6692D023DC2E}" type="slidenum">
              <a:rPr kumimoji="0"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华文中宋" panose="02010600040101010101" pitchFamily="2" charset="-122"/>
              </a:rPr>
            </a:fld>
            <a:endParaRPr kumimoji="0" lang="zh-CN" altLang="zh-CN" sz="1200" b="1" i="0" u="none" strike="noStrike" kern="1200" cap="none" spc="0" normalizeH="0" baseline="0" noProof="1">
              <a:ln>
                <a:noFill/>
              </a:ln>
              <a:solidFill>
                <a:srgbClr val="B5A788"/>
              </a:solidFill>
              <a:effectLst/>
              <a:uLnTx/>
              <a:uFillTx/>
              <a:latin typeface="Gill Sans MT" panose="020B0502020104020203" pitchFamily="34" charset="0"/>
              <a:ea typeface="宋体" panose="02010600030101010101" pitchFamily="2" charset="-122"/>
              <a:cs typeface="华文中宋" panose="0201060004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endParaRPr lang="zh-CN" altLang="en-US" noProof="1"/>
          </a:p>
        </p:txBody>
      </p:sp>
      <p:sp>
        <p:nvSpPr>
          <p:cNvPr id="18"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9" name="页脚占位符 1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 name="灯片编号占位符 9"/>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DD2D1120-C4AD-4D14-AC44-DBCCC6557AB8}"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8"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9" name="页脚占位符 1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 name="灯片编号占位符 9"/>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B314F1A2-F95B-4144-85B9-D9575DBC2E05}"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18"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9" name="页脚占位符 1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 name="灯片编号占位符 9"/>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5ED67020-CAC7-439B-B198-0665028FB368}"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8" name="日期占位符 6"/>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9" name="页脚占位符 1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 name="灯片编号占位符 9"/>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38F74474-28EC-4E7D-98E1-45A119A96768}"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8" name="日期占位符 6"/>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9" name="页脚占位符 19"/>
          <p:cNvSpPr>
            <a:spLocks noGrp="1" noChangeArrowheads="1"/>
          </p:cNvSpPr>
          <p:nvPr>
            <p:ph type="ftr" sz="quarter" idx="1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 name="灯片编号占位符 9"/>
          <p:cNvSpPr>
            <a:spLocks noGrp="1" noChangeArrowheads="1"/>
          </p:cNvSpPr>
          <p:nvPr>
            <p:ph type="sldNum" sz="quarter" idx="1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DF8A7D12-99C2-4745-857D-D9A2ECD29630}"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18"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9" name="页脚占位符 1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 name="灯片编号占位符 9"/>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CC42F598-2BF6-4E7A-B114-B55C2379346F}"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8"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9" name="页脚占位符 1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 name="灯片编号占位符 9"/>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3E8341E7-077B-47CB-87E8-682CA2E6A29C}"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4" name="日期占位符 2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页脚占位符 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6" name="灯片编号占位符 21"/>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7BA091D7-F192-481F-86FE-4BBE3A21F613}"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18" name="日期占位符 6"/>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9" name="页脚占位符 1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 name="灯片编号占位符 9"/>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67442BA7-658B-4585-B694-D78EB7A3DB4C}"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18" name="日期占位符 6"/>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9" name="页脚占位符 1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 name="灯片编号占位符 9"/>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8769D1CA-84D5-479D-84D2-9D1AE1F82AC5}"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8"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9" name="页脚占位符 1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 name="灯片编号占位符 9"/>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6A08F450-60A1-4341-8E98-7231CED5D4EE}"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59613" y="274638"/>
            <a:ext cx="1874837" cy="5973762"/>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1435100" y="274638"/>
            <a:ext cx="5472113" cy="5973762"/>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8"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9" name="页脚占位符 1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 name="灯片编号占位符 9"/>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AF3D62B3-4018-413B-9B76-EA46956D3B7B}"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endParaRPr lang="zh-CN" altLang="en-US" noProof="1"/>
          </a:p>
        </p:txBody>
      </p:sp>
      <p:sp>
        <p:nvSpPr>
          <p:cNvPr id="13" name="日期占位符 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页脚占位符 4"/>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5"/>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AD42EA3B-A8FF-4941-B526-07A33B98A0E0}"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3" name="日期占位符 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页脚占位符 4"/>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5"/>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BA7D9922-00E8-4432-AD35-4AD7B682050E}"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13" name="日期占位符 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页脚占位符 4"/>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5"/>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57FBC87E-2C0D-4A72-9246-A97DD3FCF8A9}"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3" name="日期占位符 3"/>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页脚占位符 4"/>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5"/>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B7CB5CAD-4060-42A9-BF46-D3C009B12D32}"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3" name="日期占位符 3"/>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页脚占位符 4"/>
          <p:cNvSpPr>
            <a:spLocks noGrp="1" noChangeArrowheads="1"/>
          </p:cNvSpPr>
          <p:nvPr>
            <p:ph type="ftr" sz="quarter" idx="1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5"/>
          <p:cNvSpPr>
            <a:spLocks noGrp="1" noChangeArrowheads="1"/>
          </p:cNvSpPr>
          <p:nvPr>
            <p:ph type="sldNum" sz="quarter" idx="1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B5056C8A-A2DD-486A-A871-38BA0439CC08}"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13" name="日期占位符 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页脚占位符 4"/>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5"/>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0911D10F-40B3-4BB3-AE6A-E6570A150196}"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14" name="日期占位符 2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页脚占位符 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6" name="灯片编号占位符 21"/>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8C950648-4651-4250-90A6-1933CB88AC76}"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日期占位符 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页脚占位符 4"/>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5"/>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12BBEE32-400A-4848-BD05-95A30511FA7E}"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13" name="日期占位符 3"/>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页脚占位符 4"/>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5"/>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8F307C40-59EA-4A01-BD62-7C2B0E9860F8}"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13" name="日期占位符 3"/>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页脚占位符 4"/>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5"/>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007C0B35-6113-4FD2-982D-A462721F3FAB}"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3" name="日期占位符 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页脚占位符 4"/>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5"/>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B4309D5A-A44F-4E96-A5C0-64A9A3FEED37}"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59613" y="274638"/>
            <a:ext cx="1874837" cy="5973762"/>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1435100" y="274638"/>
            <a:ext cx="5472113" cy="5973762"/>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3" name="日期占位符 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页脚占位符 4"/>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5"/>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C8F734F4-C377-4B3C-95C4-CD2DB6727871}"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endParaRPr lang="zh-CN" altLang="en-US" noProof="1"/>
          </a:p>
        </p:txBody>
      </p:sp>
      <p:sp>
        <p:nvSpPr>
          <p:cNvPr id="7"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2F5F5706-0993-473E-8FD5-65DE9F3378A0}"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4ED6DF08-5100-4A1F-B87F-F59FD1AE78ED}"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7"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1E9B65E2-99BF-41C2-98AE-E6C969FDECCE}"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9D019139-93B4-452B-842C-64E49E1BBC74}"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noChangeArrowheads="1"/>
          </p:cNvSpPr>
          <p:nvPr>
            <p:ph type="ftr" sz="quarter" idx="1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noChangeArrowheads="1"/>
          </p:cNvSpPr>
          <p:nvPr>
            <p:ph type="sldNum" sz="quarter" idx="1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8588C300-1A09-48FC-A0E5-A4D276C77488}"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4" name="日期占位符 23"/>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页脚占位符 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6" name="灯片编号占位符 21"/>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8E2FE81F-0D2B-4F9A-AB63-675A57EC43DD}"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7"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68E55034-DE92-4C2A-A103-4E6E059A7B64}"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1E2CE0E4-B7B1-4146-8254-232A3BA3DC31}"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7" name="日期占位符 6"/>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29A4E4E9-275A-4CAF-9D78-FF382E3143B7}"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7" name="日期占位符 6"/>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3625F7D8-DE56-4C17-898B-6BA304AF58F6}"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2F5CE029-A99E-4922-B228-C344FB437276}"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59613" y="274638"/>
            <a:ext cx="1874837" cy="5973762"/>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1435100" y="274638"/>
            <a:ext cx="5472113" cy="5973762"/>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6A5FE061-8EE5-40F7-AEF0-4F35E3048A16}"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endParaRPr lang="zh-CN" altLang="en-US" noProof="1"/>
          </a:p>
        </p:txBody>
      </p:sp>
      <p:sp>
        <p:nvSpPr>
          <p:cNvPr id="9" name="日期占位符 1"/>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 name="页脚占位符 2"/>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3"/>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C3D23C18-6031-4BE6-AB73-9F8E6CD81881}"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1"/>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 name="页脚占位符 2"/>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3"/>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76DC2EDB-DDDC-41A0-8389-1DE11FB67E05}"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9" name="日期占位符 1"/>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 name="页脚占位符 2"/>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3"/>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E055271D-A7E0-4494-82ED-02C10C36A340}"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1"/>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 name="页脚占位符 2"/>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3"/>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E03A2A97-0075-49B6-AD60-45286CEA0596}"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4" name="日期占位符 23"/>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页脚占位符 9"/>
          <p:cNvSpPr>
            <a:spLocks noGrp="1" noChangeArrowheads="1"/>
          </p:cNvSpPr>
          <p:nvPr>
            <p:ph type="ftr" sz="quarter" idx="1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6" name="灯片编号占位符 21"/>
          <p:cNvSpPr>
            <a:spLocks noGrp="1" noChangeArrowheads="1"/>
          </p:cNvSpPr>
          <p:nvPr>
            <p:ph type="sldNum" sz="quarter" idx="1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115D894E-9713-4E34-A52E-0FEFF10CF946}"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1"/>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 name="页脚占位符 2"/>
          <p:cNvSpPr>
            <a:spLocks noGrp="1" noChangeArrowheads="1"/>
          </p:cNvSpPr>
          <p:nvPr>
            <p:ph type="ftr" sz="quarter" idx="1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3"/>
          <p:cNvSpPr>
            <a:spLocks noGrp="1" noChangeArrowheads="1"/>
          </p:cNvSpPr>
          <p:nvPr>
            <p:ph type="sldNum" sz="quarter" idx="1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0B4195FA-81E7-4888-8AB1-4469B3C805BE}"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9" name="日期占位符 1"/>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 name="页脚占位符 2"/>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3"/>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D65145A2-86BB-4B75-97C6-175D98DB653E}"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日期占位符 1"/>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 name="页脚占位符 2"/>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3"/>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8520C060-A62A-4F2F-A445-69E9728E9471}"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9" name="日期占位符 1"/>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 name="页脚占位符 2"/>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3"/>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70775A7D-8961-4BA0-BE1A-1CB3FB80562A}"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9" name="日期占位符 1"/>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 name="页脚占位符 2"/>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3"/>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852861CC-FE4D-4155-B16D-0BDA84075696}"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1"/>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 name="页脚占位符 2"/>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3"/>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901B4868-AE3F-47E4-A589-ED850F05C78D}"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59613" y="274638"/>
            <a:ext cx="1874837" cy="5973762"/>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1435100" y="274638"/>
            <a:ext cx="5472113" cy="5973762"/>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1"/>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 name="页脚占位符 2"/>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3"/>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1815226B-B92B-4553-86AF-B01DA815F8C5}"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endParaRPr lang="zh-CN" altLang="en-US" noProof="1"/>
          </a:p>
        </p:txBody>
      </p:sp>
      <p:sp>
        <p:nvSpPr>
          <p:cNvPr id="7"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229A6CFA-DA44-4DAC-8B7E-DA95F34DBEE1}"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E889F763-46BB-4C6B-9EC4-834CE8DB2A59}"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7"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0E748C3B-8877-4D06-BB38-F15E4E2E955E}"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14" name="日期占位符 2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页脚占位符 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6" name="灯片编号占位符 21"/>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F1A81954-400B-4F40-A10B-0006E1605AFA}"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4"/>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B79B10B6-F6E2-4D8F-BA0F-B7EC3B56B786}"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4"/>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noChangeArrowheads="1"/>
          </p:cNvSpPr>
          <p:nvPr>
            <p:ph type="ftr" sz="quarter" idx="1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noChangeArrowheads="1"/>
          </p:cNvSpPr>
          <p:nvPr>
            <p:ph type="sldNum" sz="quarter" idx="1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FC4545D7-5EAD-400D-A384-0E0A2020AC5E}"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7"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125862A2-15E4-40D8-A51A-2CC55352E4B0}"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E5D02CC9-C9F8-41CB-BA85-E7A25104CDB6}"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7" name="日期占位符 4"/>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CAE4D2C8-6BA4-4E87-8461-C1CEAE0560A5}"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7" name="日期占位符 4"/>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821195DD-12A5-4F0E-8CC1-5ABADA1223A2}"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5AEBDCA3-0118-4D82-9243-2916130F52C3}"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59613" y="274638"/>
            <a:ext cx="1874837" cy="5973762"/>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1435100" y="274638"/>
            <a:ext cx="5472113" cy="5973762"/>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F8C32A45-6481-4108-80D1-C46F5B6B7823}"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endParaRPr lang="zh-CN" altLang="en-US" noProof="1"/>
          </a:p>
        </p:txBody>
      </p:sp>
      <p:sp>
        <p:nvSpPr>
          <p:cNvPr id="12"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3"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57163D38-2BA2-4615-AB0B-CF3C468EE2EF}"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2"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3"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9FFE0D94-FA62-4BDF-8B54-88B5DEF31277}"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日期占位符 2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页脚占位符 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6" name="灯片编号占位符 21"/>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9FE5D37B-F5BC-4A09-A5D3-844E4636E690}"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12"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3"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A7B9C177-D3FA-484E-93CF-6279A3888257}"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2" name="日期占位符 4"/>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3"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5983414D-CA91-4EF8-8D38-3F4C1A5FA232}"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2" name="日期占位符 4"/>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3" name="页脚占位符 5"/>
          <p:cNvSpPr>
            <a:spLocks noGrp="1" noChangeArrowheads="1"/>
          </p:cNvSpPr>
          <p:nvPr>
            <p:ph type="ftr" sz="quarter" idx="1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灯片编号占位符 6"/>
          <p:cNvSpPr>
            <a:spLocks noGrp="1" noChangeArrowheads="1"/>
          </p:cNvSpPr>
          <p:nvPr>
            <p:ph type="sldNum" sz="quarter" idx="1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8CF89AA7-D452-43FF-BCFA-D9A9D05F1383}"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12"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3"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4AE09FEE-EA52-449A-ADBC-E789EFB47743}"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2"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3"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84336F30-14DC-44D7-B92C-7D208B0149EE}"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12" name="日期占位符 4"/>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3"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0789A339-A98A-44FC-A01C-C1220EC5FE5D}"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12" name="日期占位符 4"/>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3"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EFF5CFFE-2CEA-4726-8A35-B7A607D46FDF}"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2"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3"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290FAA3C-2F85-4224-8C50-4B7AE07BE3C8}"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59613" y="274638"/>
            <a:ext cx="1874837" cy="5973762"/>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1435100" y="274638"/>
            <a:ext cx="5472113" cy="5973762"/>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2"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3"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93774CC2-1E36-4464-A8DA-4EAB579EA2FA}"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14" name="日期占位符 23"/>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页脚占位符 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6" name="灯片编号占位符 21"/>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B5132624-FACB-4A27-89AC-3A51ED82BDBF}"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14" name="日期占位符 23"/>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页脚占位符 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6" name="灯片编号占位符 21"/>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09F1A2D7-02C2-4443-89E0-3963C23F11AB}"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5" Type="http://schemas.openxmlformats.org/officeDocument/2006/relationships/theme" Target="../theme/theme2.xm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4" Type="http://schemas.openxmlformats.org/officeDocument/2006/relationships/theme" Target="../theme/theme3.xml"/><Relationship Id="rId13" Type="http://schemas.openxmlformats.org/officeDocument/2006/relationships/image" Target="../media/image3.png"/><Relationship Id="rId12" Type="http://schemas.openxmlformats.org/officeDocument/2006/relationships/image" Target="../media/image1.jpeg"/><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3" Type="http://schemas.openxmlformats.org/officeDocument/2006/relationships/theme" Target="../theme/theme4.xml"/><Relationship Id="rId12" Type="http://schemas.openxmlformats.org/officeDocument/2006/relationships/image" Target="../media/image1.jpeg"/><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 Type="http://schemas.openxmlformats.org/officeDocument/2006/relationships/slideLayout" Target="../slideLayouts/slideLayout47.xml"/><Relationship Id="rId13" Type="http://schemas.openxmlformats.org/officeDocument/2006/relationships/theme" Target="../theme/theme5.xml"/><Relationship Id="rId12" Type="http://schemas.openxmlformats.org/officeDocument/2006/relationships/image" Target="../media/image1.jpeg"/><Relationship Id="rId11" Type="http://schemas.openxmlformats.org/officeDocument/2006/relationships/slideLayout" Target="../slideLayouts/slideLayout56.xml"/><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5.xml"/><Relationship Id="rId8" Type="http://schemas.openxmlformats.org/officeDocument/2006/relationships/slideLayout" Target="../slideLayouts/slideLayout64.xml"/><Relationship Id="rId7" Type="http://schemas.openxmlformats.org/officeDocument/2006/relationships/slideLayout" Target="../slideLayouts/slideLayout63.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3" Type="http://schemas.openxmlformats.org/officeDocument/2006/relationships/slideLayout" Target="../slideLayouts/slideLayout59.xml"/><Relationship Id="rId2" Type="http://schemas.openxmlformats.org/officeDocument/2006/relationships/slideLayout" Target="../slideLayouts/slideLayout58.xml"/><Relationship Id="rId13" Type="http://schemas.openxmlformats.org/officeDocument/2006/relationships/theme" Target="../theme/theme6.xml"/><Relationship Id="rId12" Type="http://schemas.openxmlformats.org/officeDocument/2006/relationships/image" Target="../media/image1.jpeg"/><Relationship Id="rId11" Type="http://schemas.openxmlformats.org/officeDocument/2006/relationships/slideLayout" Target="../slideLayouts/slideLayout67.xml"/><Relationship Id="rId10" Type="http://schemas.openxmlformats.org/officeDocument/2006/relationships/slideLayout" Target="../slideLayouts/slideLayout66.xml"/><Relationship Id="rId1"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6.xml"/><Relationship Id="rId8" Type="http://schemas.openxmlformats.org/officeDocument/2006/relationships/slideLayout" Target="../slideLayouts/slideLayout75.xml"/><Relationship Id="rId7" Type="http://schemas.openxmlformats.org/officeDocument/2006/relationships/slideLayout" Target="../slideLayouts/slideLayout74.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3" Type="http://schemas.openxmlformats.org/officeDocument/2006/relationships/slideLayout" Target="../slideLayouts/slideLayout70.xml"/><Relationship Id="rId2" Type="http://schemas.openxmlformats.org/officeDocument/2006/relationships/slideLayout" Target="../slideLayouts/slideLayout69.xml"/><Relationship Id="rId14" Type="http://schemas.openxmlformats.org/officeDocument/2006/relationships/theme" Target="../theme/theme7.xml"/><Relationship Id="rId13" Type="http://schemas.openxmlformats.org/officeDocument/2006/relationships/image" Target="../media/image4.png"/><Relationship Id="rId12" Type="http://schemas.openxmlformats.org/officeDocument/2006/relationships/image" Target="../media/image1.jpeg"/><Relationship Id="rId11" Type="http://schemas.openxmlformats.org/officeDocument/2006/relationships/slideLayout" Target="../slideLayouts/slideLayout78.xml"/><Relationship Id="rId10" Type="http://schemas.openxmlformats.org/officeDocument/2006/relationships/slideLayout" Target="../slideLayouts/slideLayout77.xml"/><Relationship Id="rId1"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饼形 6"/>
          <p:cNvSpPr/>
          <p:nvPr/>
        </p:nvSpPr>
        <p:spPr>
          <a:xfrm>
            <a:off x="-815975" y="-815975"/>
            <a:ext cx="1638300" cy="1638300"/>
          </a:xfrm>
          <a:custGeom>
            <a:avLst/>
            <a:gdLst/>
            <a:ahLst/>
            <a:cxnLst>
              <a:cxn ang="0">
                <a:pos x="1638300" y="819150"/>
              </a:cxn>
              <a:cxn ang="0">
                <a:pos x="1398198" y="1398555"/>
              </a:cxn>
              <a:cxn ang="0">
                <a:pos x="818645" y="1638300"/>
              </a:cxn>
              <a:cxn ang="0">
                <a:pos x="819150" y="819150"/>
              </a:cxn>
              <a:cxn ang="0">
                <a:pos x="1638300" y="819150"/>
              </a:cxn>
            </a:cxnLst>
            <a:pathLst>
              <a:path w="1638300" h="1638300">
                <a:moveTo>
                  <a:pt x="1638300" y="819150"/>
                </a:moveTo>
                <a:cubicBezTo>
                  <a:pt x="1638300" y="1036490"/>
                  <a:pt x="1551928" y="1244920"/>
                  <a:pt x="1398198" y="1398555"/>
                </a:cubicBezTo>
                <a:cubicBezTo>
                  <a:pt x="1244468" y="1552190"/>
                  <a:pt x="1035985" y="1638434"/>
                  <a:pt x="818645" y="1638300"/>
                </a:cubicBezTo>
                <a:cubicBezTo>
                  <a:pt x="818813" y="1365250"/>
                  <a:pt x="818982" y="1092200"/>
                  <a:pt x="819150" y="819150"/>
                </a:cubicBezTo>
                <a:lnTo>
                  <a:pt x="1638300" y="819150"/>
                </a:lnTo>
                <a:close/>
              </a:path>
            </a:pathLst>
          </a:custGeom>
          <a:solidFill>
            <a:srgbClr val="FEFAF4">
              <a:alpha val="32941"/>
            </a:srgbClr>
          </a:solidFill>
          <a:ln w="3175" cap="rnd" cmpd="sng">
            <a:solidFill>
              <a:srgbClr val="D2C39E">
                <a:alpha val="100000"/>
              </a:srgbClr>
            </a:solidFill>
            <a:prstDash val="solid"/>
            <a:round/>
            <a:headEnd type="none" w="med" len="med"/>
            <a:tailEnd type="none" w="med" len="med"/>
          </a:ln>
        </p:spPr>
        <p:txBody>
          <a:bodyPr/>
          <a:p>
            <a:endParaRPr lang="zh-CN" altLang="en-US"/>
          </a:p>
        </p:txBody>
      </p:sp>
      <p:sp>
        <p:nvSpPr>
          <p:cNvPr id="1027" name="椭圆 7"/>
          <p:cNvSpPr>
            <a:spLocks noChangeArrowheads="1"/>
          </p:cNvSpPr>
          <p:nvPr/>
        </p:nvSpPr>
        <p:spPr bwMode="auto">
          <a:xfrm>
            <a:off x="168275" y="20638"/>
            <a:ext cx="1703388" cy="1703388"/>
          </a:xfrm>
          <a:prstGeom prst="ellipse">
            <a:avLst/>
          </a:prstGeom>
          <a:noFill/>
          <a:ln w="27305" cap="rnd">
            <a:solidFill>
              <a:srgbClr val="FFF6DB"/>
            </a:solidFill>
            <a:round/>
          </a:ln>
          <a:effectLst>
            <a:outerShdw dist="25400" dir="5400000" algn="ctr" rotWithShape="0">
              <a:srgbClr val="AFA58D">
                <a:alpha val="84000"/>
              </a:srgbClr>
            </a:outerShdw>
          </a:effectLst>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grpSp>
        <p:nvGrpSpPr>
          <p:cNvPr id="1028" name="同心圆 10"/>
          <p:cNvGrpSpPr/>
          <p:nvPr/>
        </p:nvGrpSpPr>
        <p:grpSpPr>
          <a:xfrm>
            <a:off x="171450" y="1042988"/>
            <a:ext cx="1157288" cy="1150937"/>
            <a:chOff x="0" y="0"/>
            <a:chExt cx="729" cy="725"/>
          </a:xfrm>
        </p:grpSpPr>
        <p:pic>
          <p:nvPicPr>
            <p:cNvPr id="1036" name="同心圆 10"/>
            <p:cNvPicPr/>
            <p:nvPr/>
          </p:nvPicPr>
          <p:blipFill>
            <a:blip r:embed="rId14"/>
            <a:stretch>
              <a:fillRect/>
            </a:stretch>
          </p:blipFill>
          <p:spPr>
            <a:xfrm>
              <a:off x="0" y="0"/>
              <a:ext cx="729" cy="725"/>
            </a:xfrm>
            <a:prstGeom prst="rect">
              <a:avLst/>
            </a:prstGeom>
            <a:noFill/>
            <a:ln w="9525">
              <a:noFill/>
            </a:ln>
          </p:spPr>
        </p:pic>
        <p:sp>
          <p:nvSpPr>
            <p:cNvPr id="3" name="Text Box 6"/>
            <p:cNvSpPr txBox="1">
              <a:spLocks noChangeArrowheads="1"/>
            </p:cNvSpPr>
            <p:nvPr/>
          </p:nvSpPr>
          <p:spPr bwMode="auto">
            <a:xfrm rot="2315674">
              <a:off x="111" y="109"/>
              <a:ext cx="501"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b="1">
                  <a:solidFill>
                    <a:schemeClr val="hlink"/>
                  </a:solidFill>
                  <a:latin typeface="Times New Roman" panose="02020603050405020304" pitchFamily="18" charset="0"/>
                  <a:ea typeface="宋体" panose="02010600030101010101" pitchFamily="2" charset="-122"/>
                </a:defRPr>
              </a:lvl1pPr>
              <a:lvl2pPr marL="742950" indent="-285750">
                <a:defRPr sz="4400" b="1">
                  <a:solidFill>
                    <a:schemeClr val="hlink"/>
                  </a:solidFill>
                  <a:latin typeface="Times New Roman" panose="02020603050405020304" pitchFamily="18" charset="0"/>
                  <a:ea typeface="宋体" panose="02010600030101010101" pitchFamily="2" charset="-122"/>
                </a:defRPr>
              </a:lvl2pPr>
              <a:lvl3pPr marL="1143000" indent="-228600">
                <a:defRPr sz="4400" b="1">
                  <a:solidFill>
                    <a:schemeClr val="hlink"/>
                  </a:solidFill>
                  <a:latin typeface="Times New Roman" panose="02020603050405020304" pitchFamily="18" charset="0"/>
                  <a:ea typeface="宋体" panose="02010600030101010101" pitchFamily="2" charset="-122"/>
                </a:defRPr>
              </a:lvl3pPr>
              <a:lvl4pPr marL="1600200" indent="-228600">
                <a:defRPr sz="4400" b="1">
                  <a:solidFill>
                    <a:schemeClr val="hlink"/>
                  </a:solidFill>
                  <a:latin typeface="Times New Roman" panose="02020603050405020304" pitchFamily="18" charset="0"/>
                  <a:ea typeface="宋体" panose="02010600030101010101" pitchFamily="2" charset="-122"/>
                </a:defRPr>
              </a:lvl4pPr>
              <a:lvl5pPr marL="2057400" indent="-228600">
                <a:defRPr sz="4400" b="1">
                  <a:solidFill>
                    <a:schemeClr val="hlink"/>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grpSp>
      <p:sp>
        <p:nvSpPr>
          <p:cNvPr id="1029" name="矩形 11"/>
          <p:cNvSpPr>
            <a:spLocks noChangeArrowheads="1"/>
          </p:cNvSpPr>
          <p:nvPr/>
        </p:nvSpPr>
        <p:spPr bwMode="auto">
          <a:xfrm>
            <a:off x="1012825" y="0"/>
            <a:ext cx="813117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sp>
        <p:nvSpPr>
          <p:cNvPr id="1030" name="标题占位符 4"/>
          <p:cNvSpPr>
            <a:spLocks noGrp="1"/>
          </p:cNvSpPr>
          <p:nvPr>
            <p:ph type="title"/>
          </p:nvPr>
        </p:nvSpPr>
        <p:spPr>
          <a:xfrm>
            <a:off x="1435100" y="274638"/>
            <a:ext cx="74993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31" name="文本占位符 8"/>
          <p:cNvSpPr>
            <a:spLocks noGrp="1"/>
          </p:cNvSpPr>
          <p:nvPr>
            <p:ph type="body"/>
          </p:nvPr>
        </p:nvSpPr>
        <p:spPr>
          <a:xfrm>
            <a:off x="1435100" y="1447800"/>
            <a:ext cx="7499350" cy="48006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34" name="日期占位符 23"/>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35" name="页脚占位符 9"/>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 name="灯片编号占位符 21"/>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ctr" eaLnBrk="1" hangingPunct="1">
              <a:spcBef>
                <a:spcPct val="20000"/>
              </a:spcBef>
              <a:buClr>
                <a:schemeClr val="hlink"/>
              </a:buClr>
              <a:buSzPct val="55000"/>
              <a:buFont typeface="Wingdings" panose="05000000000000000000" pitchFamily="2" charset="2"/>
              <a:buChar char="n"/>
              <a:defRPr sz="1200" noProof="1">
                <a:solidFill>
                  <a:srgbClr val="B5A788"/>
                </a:solidFill>
                <a:latin typeface="Times New Roman" panose="02020603050405020304" pitchFamily="18" charset="0"/>
                <a:ea typeface="宋体" panose="02010600030101010101" pitchFamily="2" charset="-122"/>
                <a:cs typeface="华文中宋" panose="02010600040101010101" pitchFamily="2" charset="-122"/>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C69481FF-BA0E-4E96-A961-6692D023DC2E}" type="slidenum">
              <a:rPr kumimoji="0"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华文中宋" panose="02010600040101010101" pitchFamily="2" charset="-122"/>
              </a:rPr>
            </a:fld>
            <a:endParaRPr kumimoji="0" lang="zh-CN" altLang="zh-CN" sz="1200" b="1" i="0" u="none" strike="noStrike" kern="1200" cap="none" spc="0" normalizeH="0" baseline="0" noProof="1">
              <a:ln>
                <a:noFill/>
              </a:ln>
              <a:solidFill>
                <a:srgbClr val="B5A788"/>
              </a:solidFill>
              <a:effectLst/>
              <a:uLnTx/>
              <a:uFillTx/>
              <a:latin typeface="Gill Sans MT" panose="020B0502020104020203" pitchFamily="34" charset="0"/>
              <a:ea typeface="宋体" panose="02010600030101010101" pitchFamily="2" charset="-122"/>
              <a:cs typeface="华文中宋" panose="02010600040101010101" pitchFamily="2" charset="-122"/>
            </a:endParaRPr>
          </a:p>
        </p:txBody>
      </p:sp>
      <p:sp>
        <p:nvSpPr>
          <p:cNvPr id="4" name="矩形 14"/>
          <p:cNvSpPr>
            <a:spLocks noChangeArrowheads="1"/>
          </p:cNvSpPr>
          <p:nvPr/>
        </p:nvSpPr>
        <p:spPr bwMode="auto">
          <a:xfrm>
            <a:off x="1014413" y="0"/>
            <a:ext cx="73025" cy="6858000"/>
          </a:xfrm>
          <a:prstGeom prst="rect">
            <a:avLst/>
          </a:prstGeom>
          <a:solidFill>
            <a:schemeClr val="bg1"/>
          </a:solidFill>
          <a:ln>
            <a:noFill/>
          </a:ln>
          <a:effectLst>
            <a:outerShdw dist="38000" dir="10800000" algn="ctr" rotWithShape="0">
              <a:srgbClr val="706B5F">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43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2pPr>
      <a:lvl3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3pPr>
      <a:lvl4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4pPr>
      <a:lvl5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5pPr>
      <a:lvl6pPr marL="4572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6pPr>
      <a:lvl7pPr marL="9144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7pPr>
      <a:lvl8pPr marL="13716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8pPr>
      <a:lvl9pPr marL="18288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a:solidFill>
            <a:schemeClr val="tx1"/>
          </a:solidFill>
          <a:latin typeface="+mn-lt"/>
          <a:ea typeface="+mn-ea"/>
        </a:defRPr>
      </a:lvl2pPr>
      <a:lvl3pPr marL="885825" indent="-228600" algn="l" rtl="0" eaLnBrk="0" fontAlgn="base" hangingPunct="0">
        <a:spcBef>
          <a:spcPct val="20000"/>
        </a:spcBef>
        <a:spcAft>
          <a:spcPct val="0"/>
        </a:spcAft>
        <a:buClr>
          <a:schemeClr val="accent2"/>
        </a:buClr>
        <a:buFont typeface="Verdana" panose="020B0604030504040204" pitchFamily="34" charset="0"/>
        <a:buChar char=""/>
        <a:defRPr sz="2400">
          <a:solidFill>
            <a:schemeClr val="tx1"/>
          </a:solidFill>
          <a:latin typeface="+mn-lt"/>
          <a:ea typeface="+mn-ea"/>
        </a:defRPr>
      </a:lvl3pPr>
      <a:lvl4pPr marL="1097280" indent="-173355" algn="l" rtl="0" eaLnBrk="0" fontAlgn="base" hangingPunct="0">
        <a:spcBef>
          <a:spcPct val="20000"/>
        </a:spcBef>
        <a:spcAft>
          <a:spcPct val="0"/>
        </a:spcAft>
        <a:buClr>
          <a:srgbClr val="C32D2E"/>
        </a:buClr>
        <a:buFont typeface="Verdana" panose="020B0604030504040204" pitchFamily="34" charset="0"/>
        <a:buChar char=""/>
        <a:defRPr sz="2000">
          <a:solidFill>
            <a:schemeClr val="tx1"/>
          </a:solidFill>
          <a:latin typeface="+mn-lt"/>
          <a:ea typeface="+mn-ea"/>
        </a:defRPr>
      </a:lvl4pPr>
      <a:lvl5pPr marL="12973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5pPr>
      <a:lvl6pPr marL="17545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6pPr>
      <a:lvl7pPr marL="22117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7pPr>
      <a:lvl8pPr marL="26689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8pPr>
      <a:lvl9pPr marL="31261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050" name="饼形 6"/>
          <p:cNvSpPr/>
          <p:nvPr/>
        </p:nvSpPr>
        <p:spPr>
          <a:xfrm>
            <a:off x="-815975" y="-815975"/>
            <a:ext cx="1638300" cy="1638300"/>
          </a:xfrm>
          <a:custGeom>
            <a:avLst/>
            <a:gdLst/>
            <a:ahLst/>
            <a:cxnLst>
              <a:cxn ang="0">
                <a:pos x="1638300" y="819150"/>
              </a:cxn>
              <a:cxn ang="0">
                <a:pos x="1398198" y="1398555"/>
              </a:cxn>
              <a:cxn ang="0">
                <a:pos x="818645" y="1638300"/>
              </a:cxn>
              <a:cxn ang="0">
                <a:pos x="819150" y="819150"/>
              </a:cxn>
              <a:cxn ang="0">
                <a:pos x="1638300" y="819150"/>
              </a:cxn>
            </a:cxnLst>
            <a:pathLst>
              <a:path w="1638300" h="1638300">
                <a:moveTo>
                  <a:pt x="1638300" y="819150"/>
                </a:moveTo>
                <a:cubicBezTo>
                  <a:pt x="1638300" y="1036490"/>
                  <a:pt x="1551928" y="1244920"/>
                  <a:pt x="1398198" y="1398555"/>
                </a:cubicBezTo>
                <a:cubicBezTo>
                  <a:pt x="1244468" y="1552190"/>
                  <a:pt x="1035985" y="1638434"/>
                  <a:pt x="818645" y="1638300"/>
                </a:cubicBezTo>
                <a:cubicBezTo>
                  <a:pt x="818813" y="1365250"/>
                  <a:pt x="818982" y="1092200"/>
                  <a:pt x="819150" y="819150"/>
                </a:cubicBezTo>
                <a:lnTo>
                  <a:pt x="1638300" y="819150"/>
                </a:lnTo>
                <a:close/>
              </a:path>
            </a:pathLst>
          </a:custGeom>
          <a:solidFill>
            <a:srgbClr val="FEFAF4">
              <a:alpha val="32941"/>
            </a:srgbClr>
          </a:solidFill>
          <a:ln w="3175" cap="rnd" cmpd="sng">
            <a:solidFill>
              <a:srgbClr val="D2C39E">
                <a:alpha val="100000"/>
              </a:srgbClr>
            </a:solidFill>
            <a:prstDash val="solid"/>
            <a:round/>
            <a:headEnd type="none" w="med" len="med"/>
            <a:tailEnd type="none" w="med" len="med"/>
          </a:ln>
        </p:spPr>
        <p:txBody>
          <a:bodyPr/>
          <a:p>
            <a:endParaRPr lang="zh-CN" altLang="en-US"/>
          </a:p>
        </p:txBody>
      </p:sp>
      <p:sp>
        <p:nvSpPr>
          <p:cNvPr id="2051" name="椭圆 7"/>
          <p:cNvSpPr>
            <a:spLocks noChangeArrowheads="1"/>
          </p:cNvSpPr>
          <p:nvPr/>
        </p:nvSpPr>
        <p:spPr bwMode="auto">
          <a:xfrm>
            <a:off x="168275" y="20638"/>
            <a:ext cx="1703388" cy="1703388"/>
          </a:xfrm>
          <a:prstGeom prst="ellipse">
            <a:avLst/>
          </a:prstGeom>
          <a:noFill/>
          <a:ln w="27305" cap="rnd">
            <a:solidFill>
              <a:srgbClr val="FFF6DB"/>
            </a:solidFill>
            <a:round/>
          </a:ln>
          <a:effectLst>
            <a:outerShdw dist="25400" dir="5400000" algn="ctr" rotWithShape="0">
              <a:srgbClr val="AFA58D">
                <a:alpha val="84000"/>
              </a:srgbClr>
            </a:outerShdw>
          </a:effectLst>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grpSp>
        <p:nvGrpSpPr>
          <p:cNvPr id="2052" name="同心圆 10"/>
          <p:cNvGrpSpPr/>
          <p:nvPr/>
        </p:nvGrpSpPr>
        <p:grpSpPr>
          <a:xfrm>
            <a:off x="171450" y="1042988"/>
            <a:ext cx="1157288" cy="1150937"/>
            <a:chOff x="0" y="0"/>
            <a:chExt cx="729" cy="725"/>
          </a:xfrm>
        </p:grpSpPr>
        <p:pic>
          <p:nvPicPr>
            <p:cNvPr id="2064" name="同心圆 10"/>
            <p:cNvPicPr/>
            <p:nvPr/>
          </p:nvPicPr>
          <p:blipFill>
            <a:blip r:embed="rId13"/>
            <a:stretch>
              <a:fillRect/>
            </a:stretch>
          </p:blipFill>
          <p:spPr>
            <a:xfrm>
              <a:off x="0" y="0"/>
              <a:ext cx="729" cy="725"/>
            </a:xfrm>
            <a:prstGeom prst="rect">
              <a:avLst/>
            </a:prstGeom>
            <a:noFill/>
            <a:ln w="9525">
              <a:noFill/>
            </a:ln>
          </p:spPr>
        </p:pic>
        <p:sp>
          <p:nvSpPr>
            <p:cNvPr id="3" name="Text Box 6"/>
            <p:cNvSpPr txBox="1">
              <a:spLocks noChangeArrowheads="1"/>
            </p:cNvSpPr>
            <p:nvPr/>
          </p:nvSpPr>
          <p:spPr bwMode="auto">
            <a:xfrm rot="2315674">
              <a:off x="111" y="109"/>
              <a:ext cx="501"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b="1">
                  <a:solidFill>
                    <a:schemeClr val="hlink"/>
                  </a:solidFill>
                  <a:latin typeface="Times New Roman" panose="02020603050405020304" pitchFamily="18" charset="0"/>
                  <a:ea typeface="宋体" panose="02010600030101010101" pitchFamily="2" charset="-122"/>
                </a:defRPr>
              </a:lvl1pPr>
              <a:lvl2pPr marL="742950" indent="-285750">
                <a:defRPr sz="4400" b="1">
                  <a:solidFill>
                    <a:schemeClr val="hlink"/>
                  </a:solidFill>
                  <a:latin typeface="Times New Roman" panose="02020603050405020304" pitchFamily="18" charset="0"/>
                  <a:ea typeface="宋体" panose="02010600030101010101" pitchFamily="2" charset="-122"/>
                </a:defRPr>
              </a:lvl2pPr>
              <a:lvl3pPr marL="1143000" indent="-228600">
                <a:defRPr sz="4400" b="1">
                  <a:solidFill>
                    <a:schemeClr val="hlink"/>
                  </a:solidFill>
                  <a:latin typeface="Times New Roman" panose="02020603050405020304" pitchFamily="18" charset="0"/>
                  <a:ea typeface="宋体" panose="02010600030101010101" pitchFamily="2" charset="-122"/>
                </a:defRPr>
              </a:lvl3pPr>
              <a:lvl4pPr marL="1600200" indent="-228600">
                <a:defRPr sz="4400" b="1">
                  <a:solidFill>
                    <a:schemeClr val="hlink"/>
                  </a:solidFill>
                  <a:latin typeface="Times New Roman" panose="02020603050405020304" pitchFamily="18" charset="0"/>
                  <a:ea typeface="宋体" panose="02010600030101010101" pitchFamily="2" charset="-122"/>
                </a:defRPr>
              </a:lvl4pPr>
              <a:lvl5pPr marL="2057400" indent="-228600">
                <a:defRPr sz="4400" b="1">
                  <a:solidFill>
                    <a:schemeClr val="hlink"/>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grpSp>
      <p:sp>
        <p:nvSpPr>
          <p:cNvPr id="2053" name="矩形 11"/>
          <p:cNvSpPr>
            <a:spLocks noChangeArrowheads="1"/>
          </p:cNvSpPr>
          <p:nvPr/>
        </p:nvSpPr>
        <p:spPr bwMode="auto">
          <a:xfrm>
            <a:off x="1012825" y="0"/>
            <a:ext cx="813117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sp>
        <p:nvSpPr>
          <p:cNvPr id="2054" name="矩形 14"/>
          <p:cNvSpPr>
            <a:spLocks noChangeArrowheads="1"/>
          </p:cNvSpPr>
          <p:nvPr/>
        </p:nvSpPr>
        <p:spPr bwMode="auto">
          <a:xfrm>
            <a:off x="1014413" y="0"/>
            <a:ext cx="73025" cy="6858000"/>
          </a:xfrm>
          <a:prstGeom prst="rect">
            <a:avLst/>
          </a:prstGeom>
          <a:solidFill>
            <a:schemeClr val="bg1"/>
          </a:solidFill>
          <a:ln>
            <a:noFill/>
          </a:ln>
          <a:effectLst>
            <a:outerShdw dist="38000" dir="10800000" algn="ctr" rotWithShape="0">
              <a:srgbClr val="706B5F">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grpSp>
        <p:nvGrpSpPr>
          <p:cNvPr id="2055" name="椭圆 12"/>
          <p:cNvGrpSpPr/>
          <p:nvPr/>
        </p:nvGrpSpPr>
        <p:grpSpPr>
          <a:xfrm>
            <a:off x="920750" y="1414463"/>
            <a:ext cx="219075" cy="212725"/>
            <a:chOff x="0" y="0"/>
            <a:chExt cx="138" cy="134"/>
          </a:xfrm>
        </p:grpSpPr>
        <p:pic>
          <p:nvPicPr>
            <p:cNvPr id="2062" name="椭圆 12"/>
            <p:cNvPicPr/>
            <p:nvPr/>
          </p:nvPicPr>
          <p:blipFill>
            <a:blip r:embed="rId14"/>
            <a:stretch>
              <a:fillRect/>
            </a:stretch>
          </p:blipFill>
          <p:spPr>
            <a:xfrm>
              <a:off x="0" y="0"/>
              <a:ext cx="138" cy="134"/>
            </a:xfrm>
            <a:prstGeom prst="rect">
              <a:avLst/>
            </a:prstGeom>
            <a:noFill/>
            <a:ln w="9525">
              <a:noFill/>
            </a:ln>
          </p:spPr>
        </p:pic>
        <p:sp>
          <p:nvSpPr>
            <p:cNvPr id="2059" name="Text Box 11"/>
            <p:cNvSpPr txBox="1">
              <a:spLocks noChangeArrowheads="1"/>
            </p:cNvSpPr>
            <p:nvPr/>
          </p:nvSpPr>
          <p:spPr bwMode="auto">
            <a:xfrm>
              <a:off x="20" y="19"/>
              <a:ext cx="94"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b="1">
                  <a:solidFill>
                    <a:schemeClr val="hlink"/>
                  </a:solidFill>
                  <a:latin typeface="Times New Roman" panose="02020603050405020304" pitchFamily="18" charset="0"/>
                  <a:ea typeface="宋体" panose="02010600030101010101" pitchFamily="2" charset="-122"/>
                </a:defRPr>
              </a:lvl1pPr>
              <a:lvl2pPr marL="742950" indent="-285750">
                <a:defRPr sz="4400" b="1">
                  <a:solidFill>
                    <a:schemeClr val="hlink"/>
                  </a:solidFill>
                  <a:latin typeface="Times New Roman" panose="02020603050405020304" pitchFamily="18" charset="0"/>
                  <a:ea typeface="宋体" panose="02010600030101010101" pitchFamily="2" charset="-122"/>
                </a:defRPr>
              </a:lvl2pPr>
              <a:lvl3pPr marL="1143000" indent="-228600">
                <a:defRPr sz="4400" b="1">
                  <a:solidFill>
                    <a:schemeClr val="hlink"/>
                  </a:solidFill>
                  <a:latin typeface="Times New Roman" panose="02020603050405020304" pitchFamily="18" charset="0"/>
                  <a:ea typeface="宋体" panose="02010600030101010101" pitchFamily="2" charset="-122"/>
                </a:defRPr>
              </a:lvl3pPr>
              <a:lvl4pPr marL="1600200" indent="-228600">
                <a:defRPr sz="4400" b="1">
                  <a:solidFill>
                    <a:schemeClr val="hlink"/>
                  </a:solidFill>
                  <a:latin typeface="Times New Roman" panose="02020603050405020304" pitchFamily="18" charset="0"/>
                  <a:ea typeface="宋体" panose="02010600030101010101" pitchFamily="2" charset="-122"/>
                </a:defRPr>
              </a:lvl4pPr>
              <a:lvl5pPr marL="2057400" indent="-228600">
                <a:defRPr sz="4400" b="1">
                  <a:solidFill>
                    <a:schemeClr val="hlink"/>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4400" b="1" i="0" u="none" strike="noStrike" kern="1200" cap="none" spc="0" normalizeH="0" baseline="0" noProof="0">
                <a:ln>
                  <a:noFill/>
                </a:ln>
                <a:solidFill>
                  <a:srgbClr val="000000"/>
                </a:solidFill>
                <a:effectLst/>
                <a:uLnTx/>
                <a:uFillTx/>
                <a:latin typeface="Gill Sans MT" panose="020B0502020104020203" pitchFamily="34" charset="0"/>
                <a:ea typeface="宋体" panose="02010600030101010101" pitchFamily="2" charset="-122"/>
                <a:cs typeface="+mn-cs"/>
              </a:endParaRPr>
            </a:p>
          </p:txBody>
        </p:sp>
      </p:grpSp>
      <p:sp>
        <p:nvSpPr>
          <p:cNvPr id="2056" name="椭圆 13"/>
          <p:cNvSpPr>
            <a:spLocks noChangeArrowheads="1"/>
          </p:cNvSpPr>
          <p:nvPr/>
        </p:nvSpPr>
        <p:spPr bwMode="auto">
          <a:xfrm>
            <a:off x="1157288" y="1344613"/>
            <a:ext cx="63500" cy="65088"/>
          </a:xfrm>
          <a:prstGeom prst="ellipse">
            <a:avLst/>
          </a:prstGeom>
          <a:noFill/>
          <a:ln w="12700" cap="rnd">
            <a:solidFill>
              <a:srgbClr val="307F93">
                <a:alpha val="58823"/>
              </a:srgbClr>
            </a:solidFill>
            <a:rou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000000"/>
              </a:solidFill>
              <a:effectLst/>
              <a:uLnTx/>
              <a:uFillTx/>
              <a:latin typeface="Gill Sans MT" panose="020B0502020104020203" pitchFamily="34" charset="0"/>
              <a:ea typeface="宋体" panose="02010600030101010101" pitchFamily="2" charset="-122"/>
              <a:cs typeface="+mn-cs"/>
            </a:endParaRPr>
          </a:p>
        </p:txBody>
      </p:sp>
      <p:sp>
        <p:nvSpPr>
          <p:cNvPr id="2057" name="标题占位符 4"/>
          <p:cNvSpPr>
            <a:spLocks noGrp="1"/>
          </p:cNvSpPr>
          <p:nvPr>
            <p:ph type="title"/>
          </p:nvPr>
        </p:nvSpPr>
        <p:spPr>
          <a:xfrm>
            <a:off x="1435100" y="274638"/>
            <a:ext cx="74993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2058" name="文本占位符 8"/>
          <p:cNvSpPr>
            <a:spLocks noGrp="1"/>
          </p:cNvSpPr>
          <p:nvPr>
            <p:ph type="body"/>
          </p:nvPr>
        </p:nvSpPr>
        <p:spPr>
          <a:xfrm>
            <a:off x="1435100" y="1447800"/>
            <a:ext cx="7499350" cy="48006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063" name="日期占位符 6"/>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 name="页脚占位符 19"/>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65" name="灯片编号占位符 9"/>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ctr" eaLnBrk="1" hangingPunct="1">
              <a:spcBef>
                <a:spcPct val="20000"/>
              </a:spcBef>
              <a:buClr>
                <a:schemeClr val="hlink"/>
              </a:buClr>
              <a:buSzPct val="55000"/>
              <a:buFont typeface="Wingdings" panose="05000000000000000000" pitchFamily="2" charset="2"/>
              <a:buChar char="n"/>
              <a:defRPr sz="1200" noProof="1">
                <a:solidFill>
                  <a:srgbClr val="B5A788"/>
                </a:solidFill>
                <a:latin typeface="Times New Roman" panose="02020603050405020304" pitchFamily="18" charset="0"/>
                <a:ea typeface="宋体" panose="02010600030101010101" pitchFamily="2" charset="-122"/>
                <a:cs typeface="华文中宋" panose="02010600040101010101" pitchFamily="2" charset="-122"/>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B0067404-2FB7-4280-9FD8-F842C0949EBF}" type="slidenum">
              <a:rPr kumimoji="0"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华文中宋" panose="02010600040101010101" pitchFamily="2" charset="-122"/>
              </a:rPr>
            </a:fld>
            <a:endParaRPr kumimoji="0" lang="zh-CN" altLang="zh-CN" sz="1200" b="1" i="0" u="none" strike="noStrike" kern="1200" cap="none" spc="0" normalizeH="0" baseline="0" noProof="1">
              <a:ln>
                <a:noFill/>
              </a:ln>
              <a:solidFill>
                <a:srgbClr val="B5A788"/>
              </a:solidFill>
              <a:effectLst/>
              <a:uLnTx/>
              <a:uFillTx/>
              <a:latin typeface="Gill Sans MT" panose="020B0502020104020203" pitchFamily="34" charset="0"/>
              <a:ea typeface="宋体" panose="02010600030101010101" pitchFamily="2" charset="-122"/>
              <a:cs typeface="华文中宋" panose="02010600040101010101" pitchFamily="2" charset="-122"/>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rtl="0" eaLnBrk="0" fontAlgn="base" hangingPunct="0">
        <a:spcBef>
          <a:spcPct val="0"/>
        </a:spcBef>
        <a:spcAft>
          <a:spcPct val="0"/>
        </a:spcAft>
        <a:defRPr sz="43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2pPr>
      <a:lvl3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3pPr>
      <a:lvl4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4pPr>
      <a:lvl5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5pPr>
      <a:lvl6pPr marL="4572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6pPr>
      <a:lvl7pPr marL="9144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7pPr>
      <a:lvl8pPr marL="13716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8pPr>
      <a:lvl9pPr marL="18288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a:solidFill>
            <a:schemeClr val="tx1"/>
          </a:solidFill>
          <a:latin typeface="+mn-lt"/>
          <a:ea typeface="+mn-ea"/>
        </a:defRPr>
      </a:lvl2pPr>
      <a:lvl3pPr marL="885825" indent="-228600" algn="l" rtl="0" eaLnBrk="0" fontAlgn="base" hangingPunct="0">
        <a:spcBef>
          <a:spcPct val="20000"/>
        </a:spcBef>
        <a:spcAft>
          <a:spcPct val="0"/>
        </a:spcAft>
        <a:buClr>
          <a:schemeClr val="accent2"/>
        </a:buClr>
        <a:buFont typeface="Verdana" panose="020B0604030504040204" pitchFamily="34" charset="0"/>
        <a:buChar char=""/>
        <a:defRPr sz="2400">
          <a:solidFill>
            <a:schemeClr val="tx1"/>
          </a:solidFill>
          <a:latin typeface="+mn-lt"/>
          <a:ea typeface="+mn-ea"/>
        </a:defRPr>
      </a:lvl3pPr>
      <a:lvl4pPr marL="1097280" indent="-173355" algn="l" rtl="0" eaLnBrk="0" fontAlgn="base" hangingPunct="0">
        <a:spcBef>
          <a:spcPct val="20000"/>
        </a:spcBef>
        <a:spcAft>
          <a:spcPct val="0"/>
        </a:spcAft>
        <a:buClr>
          <a:srgbClr val="C32D2E"/>
        </a:buClr>
        <a:buFont typeface="Verdana" panose="020B0604030504040204" pitchFamily="34" charset="0"/>
        <a:buChar char=""/>
        <a:defRPr sz="2000">
          <a:solidFill>
            <a:schemeClr val="tx1"/>
          </a:solidFill>
          <a:latin typeface="+mn-lt"/>
          <a:ea typeface="+mn-ea"/>
        </a:defRPr>
      </a:lvl4pPr>
      <a:lvl5pPr marL="12973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5pPr>
      <a:lvl6pPr marL="17545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6pPr>
      <a:lvl7pPr marL="22117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7pPr>
      <a:lvl8pPr marL="26689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8pPr>
      <a:lvl9pPr marL="31261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3074" name="矩形 12"/>
          <p:cNvSpPr>
            <a:spLocks noChangeArrowheads="1"/>
          </p:cNvSpPr>
          <p:nvPr/>
        </p:nvSpPr>
        <p:spPr bwMode="auto">
          <a:xfrm>
            <a:off x="2282825" y="0"/>
            <a:ext cx="6858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sp>
        <p:nvSpPr>
          <p:cNvPr id="3075" name="矩形 13"/>
          <p:cNvSpPr>
            <a:spLocks noChangeArrowheads="1"/>
          </p:cNvSpPr>
          <p:nvPr/>
        </p:nvSpPr>
        <p:spPr bwMode="auto">
          <a:xfrm>
            <a:off x="2286000" y="0"/>
            <a:ext cx="76200" cy="6858000"/>
          </a:xfrm>
          <a:prstGeom prst="rect">
            <a:avLst/>
          </a:prstGeom>
          <a:solidFill>
            <a:schemeClr val="bg1"/>
          </a:solidFill>
          <a:ln>
            <a:noFill/>
          </a:ln>
          <a:effectLst>
            <a:outerShdw dist="38000" dir="10800000" algn="ctr" rotWithShape="0">
              <a:srgbClr val="706B5F">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grpSp>
        <p:nvGrpSpPr>
          <p:cNvPr id="3076" name="椭圆 15"/>
          <p:cNvGrpSpPr/>
          <p:nvPr/>
        </p:nvGrpSpPr>
        <p:grpSpPr>
          <a:xfrm>
            <a:off x="2170113" y="2816225"/>
            <a:ext cx="219075" cy="212725"/>
            <a:chOff x="0" y="0"/>
            <a:chExt cx="138" cy="134"/>
          </a:xfrm>
        </p:grpSpPr>
        <p:pic>
          <p:nvPicPr>
            <p:cNvPr id="3083" name="椭圆 15"/>
            <p:cNvPicPr/>
            <p:nvPr/>
          </p:nvPicPr>
          <p:blipFill>
            <a:blip r:embed="rId13"/>
            <a:stretch>
              <a:fillRect/>
            </a:stretch>
          </p:blipFill>
          <p:spPr>
            <a:xfrm>
              <a:off x="0" y="0"/>
              <a:ext cx="138" cy="134"/>
            </a:xfrm>
            <a:prstGeom prst="rect">
              <a:avLst/>
            </a:prstGeom>
            <a:noFill/>
            <a:ln w="9525">
              <a:noFill/>
            </a:ln>
          </p:spPr>
        </p:pic>
        <p:sp>
          <p:nvSpPr>
            <p:cNvPr id="3" name="Text Box 6"/>
            <p:cNvSpPr txBox="1">
              <a:spLocks noChangeArrowheads="1"/>
            </p:cNvSpPr>
            <p:nvPr/>
          </p:nvSpPr>
          <p:spPr bwMode="auto">
            <a:xfrm>
              <a:off x="21" y="18"/>
              <a:ext cx="93"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b="1">
                  <a:solidFill>
                    <a:schemeClr val="hlink"/>
                  </a:solidFill>
                  <a:latin typeface="Times New Roman" panose="02020603050405020304" pitchFamily="18" charset="0"/>
                  <a:ea typeface="宋体" panose="02010600030101010101" pitchFamily="2" charset="-122"/>
                </a:defRPr>
              </a:lvl1pPr>
              <a:lvl2pPr marL="742950" indent="-285750">
                <a:defRPr sz="4400" b="1">
                  <a:solidFill>
                    <a:schemeClr val="hlink"/>
                  </a:solidFill>
                  <a:latin typeface="Times New Roman" panose="02020603050405020304" pitchFamily="18" charset="0"/>
                  <a:ea typeface="宋体" panose="02010600030101010101" pitchFamily="2" charset="-122"/>
                </a:defRPr>
              </a:lvl2pPr>
              <a:lvl3pPr marL="1143000" indent="-228600">
                <a:defRPr sz="4400" b="1">
                  <a:solidFill>
                    <a:schemeClr val="hlink"/>
                  </a:solidFill>
                  <a:latin typeface="Times New Roman" panose="02020603050405020304" pitchFamily="18" charset="0"/>
                  <a:ea typeface="宋体" panose="02010600030101010101" pitchFamily="2" charset="-122"/>
                </a:defRPr>
              </a:lvl3pPr>
              <a:lvl4pPr marL="1600200" indent="-228600">
                <a:defRPr sz="4400" b="1">
                  <a:solidFill>
                    <a:schemeClr val="hlink"/>
                  </a:solidFill>
                  <a:latin typeface="Times New Roman" panose="02020603050405020304" pitchFamily="18" charset="0"/>
                  <a:ea typeface="宋体" panose="02010600030101010101" pitchFamily="2" charset="-122"/>
                </a:defRPr>
              </a:lvl4pPr>
              <a:lvl5pPr marL="2057400" indent="-228600">
                <a:defRPr sz="4400" b="1">
                  <a:solidFill>
                    <a:schemeClr val="hlink"/>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4400" b="1" i="0" u="none" strike="noStrike" kern="1200" cap="none" spc="0" normalizeH="0" baseline="0" noProof="0">
                <a:ln>
                  <a:noFill/>
                </a:ln>
                <a:solidFill>
                  <a:srgbClr val="000000"/>
                </a:solidFill>
                <a:effectLst/>
                <a:uLnTx/>
                <a:uFillTx/>
                <a:latin typeface="Gill Sans MT" panose="020B0502020104020203" pitchFamily="34" charset="0"/>
                <a:ea typeface="宋体" panose="02010600030101010101" pitchFamily="2" charset="-122"/>
                <a:cs typeface="+mn-cs"/>
              </a:endParaRPr>
            </a:p>
          </p:txBody>
        </p:sp>
      </p:grpSp>
      <p:sp>
        <p:nvSpPr>
          <p:cNvPr id="3077" name="椭圆 16"/>
          <p:cNvSpPr>
            <a:spLocks noChangeArrowheads="1"/>
          </p:cNvSpPr>
          <p:nvPr/>
        </p:nvSpPr>
        <p:spPr bwMode="auto">
          <a:xfrm>
            <a:off x="2408238" y="2746375"/>
            <a:ext cx="63500" cy="63500"/>
          </a:xfrm>
          <a:prstGeom prst="ellipse">
            <a:avLst/>
          </a:prstGeom>
          <a:noFill/>
          <a:ln w="12700" cap="rnd">
            <a:solidFill>
              <a:srgbClr val="307F93">
                <a:alpha val="58823"/>
              </a:srgbClr>
            </a:solidFill>
            <a:rou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000000"/>
              </a:solidFill>
              <a:effectLst/>
              <a:uLnTx/>
              <a:uFillTx/>
              <a:latin typeface="Gill Sans MT" panose="020B0502020104020203" pitchFamily="34" charset="0"/>
              <a:ea typeface="宋体" panose="02010600030101010101" pitchFamily="2" charset="-122"/>
              <a:cs typeface="+mn-cs"/>
            </a:endParaRPr>
          </a:p>
        </p:txBody>
      </p:sp>
      <p:sp>
        <p:nvSpPr>
          <p:cNvPr id="3078" name="标题占位符 4"/>
          <p:cNvSpPr>
            <a:spLocks noGrp="1"/>
          </p:cNvSpPr>
          <p:nvPr>
            <p:ph type="title"/>
          </p:nvPr>
        </p:nvSpPr>
        <p:spPr>
          <a:xfrm>
            <a:off x="1435100" y="274638"/>
            <a:ext cx="74993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3079" name="文本占位符 8"/>
          <p:cNvSpPr>
            <a:spLocks noGrp="1"/>
          </p:cNvSpPr>
          <p:nvPr>
            <p:ph type="body"/>
          </p:nvPr>
        </p:nvSpPr>
        <p:spPr>
          <a:xfrm>
            <a:off x="1435100" y="1447800"/>
            <a:ext cx="7499350" cy="48006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82" name="日期占位符 3"/>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 name="页脚占位符 4"/>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3084" name="灯片编号占位符 5"/>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ctr" eaLnBrk="1" hangingPunct="1">
              <a:spcBef>
                <a:spcPct val="20000"/>
              </a:spcBef>
              <a:buClr>
                <a:schemeClr val="hlink"/>
              </a:buClr>
              <a:buSzPct val="55000"/>
              <a:buFont typeface="Wingdings" panose="05000000000000000000" pitchFamily="2" charset="2"/>
              <a:buChar char="n"/>
              <a:defRPr sz="1200" noProof="1">
                <a:solidFill>
                  <a:srgbClr val="B5A788"/>
                </a:solidFill>
                <a:latin typeface="Times New Roman" panose="02020603050405020304" pitchFamily="18" charset="0"/>
                <a:ea typeface="宋体" panose="02010600030101010101" pitchFamily="2" charset="-122"/>
                <a:cs typeface="华文中宋" panose="02010600040101010101" pitchFamily="2" charset="-122"/>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3EBDD253-5F36-4BF2-B334-2D096B6D877E}" type="slidenum">
              <a:rPr kumimoji="0"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华文中宋" panose="02010600040101010101" pitchFamily="2" charset="-122"/>
              </a:rPr>
            </a:fld>
            <a:endParaRPr kumimoji="0" lang="zh-CN" altLang="zh-CN" sz="1200" b="1" i="0" u="none" strike="noStrike" kern="1200" cap="none" spc="0" normalizeH="0" baseline="0" noProof="1">
              <a:ln>
                <a:noFill/>
              </a:ln>
              <a:solidFill>
                <a:srgbClr val="B5A788"/>
              </a:solidFill>
              <a:effectLst/>
              <a:uLnTx/>
              <a:uFillTx/>
              <a:latin typeface="Gill Sans MT" panose="020B0502020104020203" pitchFamily="34" charset="0"/>
              <a:ea typeface="宋体" panose="02010600030101010101" pitchFamily="2" charset="-122"/>
              <a:cs typeface="华文中宋" panose="02010600040101010101" pitchFamily="2" charset="-122"/>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rtl="0" eaLnBrk="0" fontAlgn="base" hangingPunct="0">
        <a:spcBef>
          <a:spcPct val="0"/>
        </a:spcBef>
        <a:spcAft>
          <a:spcPct val="0"/>
        </a:spcAft>
        <a:defRPr sz="43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2pPr>
      <a:lvl3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3pPr>
      <a:lvl4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4pPr>
      <a:lvl5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5pPr>
      <a:lvl6pPr marL="4572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6pPr>
      <a:lvl7pPr marL="9144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7pPr>
      <a:lvl8pPr marL="13716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8pPr>
      <a:lvl9pPr marL="18288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a:solidFill>
            <a:schemeClr val="tx1"/>
          </a:solidFill>
          <a:latin typeface="+mn-lt"/>
          <a:ea typeface="+mn-ea"/>
        </a:defRPr>
      </a:lvl2pPr>
      <a:lvl3pPr marL="885825" indent="-228600" algn="l" rtl="0" eaLnBrk="0" fontAlgn="base" hangingPunct="0">
        <a:spcBef>
          <a:spcPct val="20000"/>
        </a:spcBef>
        <a:spcAft>
          <a:spcPct val="0"/>
        </a:spcAft>
        <a:buClr>
          <a:schemeClr val="accent2"/>
        </a:buClr>
        <a:buFont typeface="Verdana" panose="020B0604030504040204" pitchFamily="34" charset="0"/>
        <a:buChar char=""/>
        <a:defRPr sz="2400">
          <a:solidFill>
            <a:schemeClr val="tx1"/>
          </a:solidFill>
          <a:latin typeface="+mn-lt"/>
          <a:ea typeface="+mn-ea"/>
        </a:defRPr>
      </a:lvl3pPr>
      <a:lvl4pPr marL="1097280" indent="-173355" algn="l" rtl="0" eaLnBrk="0" fontAlgn="base" hangingPunct="0">
        <a:spcBef>
          <a:spcPct val="20000"/>
        </a:spcBef>
        <a:spcAft>
          <a:spcPct val="0"/>
        </a:spcAft>
        <a:buClr>
          <a:srgbClr val="C32D2E"/>
        </a:buClr>
        <a:buFont typeface="Verdana" panose="020B0604030504040204" pitchFamily="34" charset="0"/>
        <a:buChar char=""/>
        <a:defRPr sz="2000">
          <a:solidFill>
            <a:schemeClr val="tx1"/>
          </a:solidFill>
          <a:latin typeface="+mn-lt"/>
          <a:ea typeface="+mn-ea"/>
        </a:defRPr>
      </a:lvl4pPr>
      <a:lvl5pPr marL="12973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5pPr>
      <a:lvl6pPr marL="17545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6pPr>
      <a:lvl7pPr marL="22117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7pPr>
      <a:lvl8pPr marL="26689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8pPr>
      <a:lvl9pPr marL="31261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4098" name="标题占位符 4"/>
          <p:cNvSpPr>
            <a:spLocks noGrp="1"/>
          </p:cNvSpPr>
          <p:nvPr>
            <p:ph type="title"/>
          </p:nvPr>
        </p:nvSpPr>
        <p:spPr>
          <a:xfrm>
            <a:off x="1435100" y="274638"/>
            <a:ext cx="74993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4099" name="文本占位符 8"/>
          <p:cNvSpPr>
            <a:spLocks noGrp="1"/>
          </p:cNvSpPr>
          <p:nvPr>
            <p:ph type="body"/>
          </p:nvPr>
        </p:nvSpPr>
        <p:spPr>
          <a:xfrm>
            <a:off x="1435100" y="1447800"/>
            <a:ext cx="7499350" cy="48006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0" name="日期占位符 6"/>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4101" name="页脚占位符 7"/>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4102" name="灯片编号占位符 8"/>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ctr" eaLnBrk="1" hangingPunct="1">
              <a:spcBef>
                <a:spcPct val="20000"/>
              </a:spcBef>
              <a:buClr>
                <a:schemeClr val="hlink"/>
              </a:buClr>
              <a:buSzPct val="55000"/>
              <a:buFont typeface="Wingdings" panose="05000000000000000000" pitchFamily="2" charset="2"/>
              <a:buChar char="n"/>
              <a:defRPr sz="1200" noProof="1">
                <a:solidFill>
                  <a:srgbClr val="B5A788"/>
                </a:solidFill>
                <a:latin typeface="Times New Roman" panose="02020603050405020304" pitchFamily="18" charset="0"/>
                <a:ea typeface="宋体" panose="02010600030101010101" pitchFamily="2" charset="-122"/>
                <a:cs typeface="华文中宋" panose="02010600040101010101" pitchFamily="2" charset="-122"/>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7C94E7F1-3CEB-4231-97E9-1D822F38ABD8}" type="slidenum">
              <a:rPr kumimoji="0"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华文中宋" panose="02010600040101010101" pitchFamily="2" charset="-122"/>
              </a:rPr>
            </a:fld>
            <a:endParaRPr kumimoji="0" lang="zh-CN" altLang="zh-CN" sz="1200" b="1" i="0" u="none" strike="noStrike" kern="1200" cap="none" spc="0" normalizeH="0" baseline="0" noProof="1">
              <a:ln>
                <a:noFill/>
              </a:ln>
              <a:solidFill>
                <a:srgbClr val="B5A788"/>
              </a:solidFill>
              <a:effectLst/>
              <a:uLnTx/>
              <a:uFillTx/>
              <a:latin typeface="Gill Sans MT" panose="020B0502020104020203" pitchFamily="34" charset="0"/>
              <a:ea typeface="宋体" panose="02010600030101010101" pitchFamily="2" charset="-122"/>
              <a:cs typeface="华文中宋" panose="02010600040101010101" pitchFamily="2" charset="-122"/>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l" rtl="0" eaLnBrk="0" fontAlgn="base" hangingPunct="0">
        <a:spcBef>
          <a:spcPct val="0"/>
        </a:spcBef>
        <a:spcAft>
          <a:spcPct val="0"/>
        </a:spcAft>
        <a:defRPr sz="43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2pPr>
      <a:lvl3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3pPr>
      <a:lvl4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4pPr>
      <a:lvl5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5pPr>
      <a:lvl6pPr marL="4572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6pPr>
      <a:lvl7pPr marL="9144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7pPr>
      <a:lvl8pPr marL="13716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8pPr>
      <a:lvl9pPr marL="18288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a:solidFill>
            <a:schemeClr val="tx1"/>
          </a:solidFill>
          <a:latin typeface="+mn-lt"/>
          <a:ea typeface="+mn-ea"/>
        </a:defRPr>
      </a:lvl2pPr>
      <a:lvl3pPr marL="885825" indent="-228600" algn="l" rtl="0" eaLnBrk="0" fontAlgn="base" hangingPunct="0">
        <a:spcBef>
          <a:spcPct val="20000"/>
        </a:spcBef>
        <a:spcAft>
          <a:spcPct val="0"/>
        </a:spcAft>
        <a:buClr>
          <a:schemeClr val="accent2"/>
        </a:buClr>
        <a:buFont typeface="Verdana" panose="020B0604030504040204" pitchFamily="34" charset="0"/>
        <a:buChar char=""/>
        <a:defRPr sz="2400">
          <a:solidFill>
            <a:schemeClr val="tx1"/>
          </a:solidFill>
          <a:latin typeface="+mn-lt"/>
          <a:ea typeface="+mn-ea"/>
        </a:defRPr>
      </a:lvl3pPr>
      <a:lvl4pPr marL="1097280" indent="-173355" algn="l" rtl="0" eaLnBrk="0" fontAlgn="base" hangingPunct="0">
        <a:spcBef>
          <a:spcPct val="20000"/>
        </a:spcBef>
        <a:spcAft>
          <a:spcPct val="0"/>
        </a:spcAft>
        <a:buClr>
          <a:srgbClr val="C32D2E"/>
        </a:buClr>
        <a:buFont typeface="Verdana" panose="020B0604030504040204" pitchFamily="34" charset="0"/>
        <a:buChar char=""/>
        <a:defRPr sz="2000">
          <a:solidFill>
            <a:schemeClr val="tx1"/>
          </a:solidFill>
          <a:latin typeface="+mn-lt"/>
          <a:ea typeface="+mn-ea"/>
        </a:defRPr>
      </a:lvl4pPr>
      <a:lvl5pPr marL="12973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5pPr>
      <a:lvl6pPr marL="17545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6pPr>
      <a:lvl7pPr marL="22117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7pPr>
      <a:lvl8pPr marL="26689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8pPr>
      <a:lvl9pPr marL="31261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5122" name="矩形 12"/>
          <p:cNvSpPr>
            <a:spLocks noChangeArrowheads="1"/>
          </p:cNvSpPr>
          <p:nvPr/>
        </p:nvSpPr>
        <p:spPr bwMode="auto">
          <a:xfrm>
            <a:off x="1014413" y="0"/>
            <a:ext cx="8129588"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sp>
        <p:nvSpPr>
          <p:cNvPr id="5123" name="矩形 13"/>
          <p:cNvSpPr>
            <a:spLocks noChangeArrowheads="1"/>
          </p:cNvSpPr>
          <p:nvPr/>
        </p:nvSpPr>
        <p:spPr bwMode="auto">
          <a:xfrm>
            <a:off x="1014413" y="0"/>
            <a:ext cx="73025" cy="6858000"/>
          </a:xfrm>
          <a:prstGeom prst="rect">
            <a:avLst/>
          </a:prstGeom>
          <a:solidFill>
            <a:schemeClr val="bg1"/>
          </a:solidFill>
          <a:ln>
            <a:noFill/>
          </a:ln>
          <a:effectLst>
            <a:outerShdw dist="38000" dir="10800000" algn="ctr" rotWithShape="0">
              <a:srgbClr val="706B5F">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sp>
        <p:nvSpPr>
          <p:cNvPr id="5124" name="标题占位符 4"/>
          <p:cNvSpPr>
            <a:spLocks noGrp="1"/>
          </p:cNvSpPr>
          <p:nvPr>
            <p:ph type="title"/>
          </p:nvPr>
        </p:nvSpPr>
        <p:spPr>
          <a:xfrm>
            <a:off x="1435100" y="274638"/>
            <a:ext cx="74993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5125" name="文本占位符 8"/>
          <p:cNvSpPr>
            <a:spLocks noGrp="1"/>
          </p:cNvSpPr>
          <p:nvPr>
            <p:ph type="body"/>
          </p:nvPr>
        </p:nvSpPr>
        <p:spPr>
          <a:xfrm>
            <a:off x="1435100" y="1447800"/>
            <a:ext cx="7499350" cy="48006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126" name="日期占位符 1"/>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5127" name="页脚占位符 2"/>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5128" name="灯片编号占位符 3"/>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ctr" eaLnBrk="1" hangingPunct="1">
              <a:spcBef>
                <a:spcPct val="20000"/>
              </a:spcBef>
              <a:buClr>
                <a:schemeClr val="hlink"/>
              </a:buClr>
              <a:buSzPct val="55000"/>
              <a:buFont typeface="Wingdings" panose="05000000000000000000" pitchFamily="2" charset="2"/>
              <a:buChar char="n"/>
              <a:defRPr sz="1200" noProof="1">
                <a:solidFill>
                  <a:srgbClr val="B5A788"/>
                </a:solidFill>
                <a:latin typeface="Times New Roman" panose="02020603050405020304" pitchFamily="18" charset="0"/>
                <a:ea typeface="宋体" panose="02010600030101010101" pitchFamily="2" charset="-122"/>
                <a:cs typeface="华文中宋" panose="02010600040101010101" pitchFamily="2" charset="-122"/>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0A4D6CD1-4D53-4799-AFC1-8C40F42497B3}" type="slidenum">
              <a:rPr kumimoji="0"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华文中宋" panose="02010600040101010101" pitchFamily="2" charset="-122"/>
              </a:rPr>
            </a:fld>
            <a:endParaRPr kumimoji="0" lang="zh-CN" altLang="zh-CN" sz="1200" b="1" i="0" u="none" strike="noStrike" kern="1200" cap="none" spc="0" normalizeH="0" baseline="0" noProof="1">
              <a:ln>
                <a:noFill/>
              </a:ln>
              <a:solidFill>
                <a:srgbClr val="B5A788"/>
              </a:solidFill>
              <a:effectLst/>
              <a:uLnTx/>
              <a:uFillTx/>
              <a:latin typeface="Gill Sans MT" panose="020B0502020104020203" pitchFamily="34" charset="0"/>
              <a:ea typeface="宋体" panose="02010600030101010101" pitchFamily="2" charset="-122"/>
              <a:cs typeface="华文中宋" panose="02010600040101010101" pitchFamily="2" charset="-122"/>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rtl="0" eaLnBrk="0" fontAlgn="base" hangingPunct="0">
        <a:spcBef>
          <a:spcPct val="0"/>
        </a:spcBef>
        <a:spcAft>
          <a:spcPct val="0"/>
        </a:spcAft>
        <a:defRPr sz="43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2pPr>
      <a:lvl3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3pPr>
      <a:lvl4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4pPr>
      <a:lvl5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5pPr>
      <a:lvl6pPr marL="4572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6pPr>
      <a:lvl7pPr marL="9144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7pPr>
      <a:lvl8pPr marL="13716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8pPr>
      <a:lvl9pPr marL="18288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a:solidFill>
            <a:schemeClr val="tx1"/>
          </a:solidFill>
          <a:latin typeface="+mn-lt"/>
          <a:ea typeface="+mn-ea"/>
        </a:defRPr>
      </a:lvl2pPr>
      <a:lvl3pPr marL="885825" indent="-228600" algn="l" rtl="0" eaLnBrk="0" fontAlgn="base" hangingPunct="0">
        <a:spcBef>
          <a:spcPct val="20000"/>
        </a:spcBef>
        <a:spcAft>
          <a:spcPct val="0"/>
        </a:spcAft>
        <a:buClr>
          <a:schemeClr val="accent2"/>
        </a:buClr>
        <a:buFont typeface="Verdana" panose="020B0604030504040204" pitchFamily="34" charset="0"/>
        <a:buChar char=""/>
        <a:defRPr sz="2400">
          <a:solidFill>
            <a:schemeClr val="tx1"/>
          </a:solidFill>
          <a:latin typeface="+mn-lt"/>
          <a:ea typeface="+mn-ea"/>
        </a:defRPr>
      </a:lvl3pPr>
      <a:lvl4pPr marL="1097280" indent="-173355" algn="l" rtl="0" eaLnBrk="0" fontAlgn="base" hangingPunct="0">
        <a:spcBef>
          <a:spcPct val="20000"/>
        </a:spcBef>
        <a:spcAft>
          <a:spcPct val="0"/>
        </a:spcAft>
        <a:buClr>
          <a:srgbClr val="C32D2E"/>
        </a:buClr>
        <a:buFont typeface="Verdana" panose="020B0604030504040204" pitchFamily="34" charset="0"/>
        <a:buChar char=""/>
        <a:defRPr sz="2000">
          <a:solidFill>
            <a:schemeClr val="tx1"/>
          </a:solidFill>
          <a:latin typeface="+mn-lt"/>
          <a:ea typeface="+mn-ea"/>
        </a:defRPr>
      </a:lvl4pPr>
      <a:lvl5pPr marL="12973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5pPr>
      <a:lvl6pPr marL="17545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6pPr>
      <a:lvl7pPr marL="22117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7pPr>
      <a:lvl8pPr marL="26689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8pPr>
      <a:lvl9pPr marL="31261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6146" name="标题占位符 4"/>
          <p:cNvSpPr>
            <a:spLocks noGrp="1"/>
          </p:cNvSpPr>
          <p:nvPr>
            <p:ph type="title"/>
          </p:nvPr>
        </p:nvSpPr>
        <p:spPr>
          <a:xfrm>
            <a:off x="1435100" y="274638"/>
            <a:ext cx="74993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6147" name="文本占位符 8"/>
          <p:cNvSpPr>
            <a:spLocks noGrp="1"/>
          </p:cNvSpPr>
          <p:nvPr>
            <p:ph type="body"/>
          </p:nvPr>
        </p:nvSpPr>
        <p:spPr>
          <a:xfrm>
            <a:off x="1435100" y="1447800"/>
            <a:ext cx="7499350" cy="48006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148" name="日期占位符 4"/>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6149" name="页脚占位符 5"/>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6150" name="灯片编号占位符 6"/>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ctr" eaLnBrk="1" hangingPunct="1">
              <a:spcBef>
                <a:spcPct val="20000"/>
              </a:spcBef>
              <a:buClr>
                <a:schemeClr val="hlink"/>
              </a:buClr>
              <a:buSzPct val="55000"/>
              <a:buFont typeface="Wingdings" panose="05000000000000000000" pitchFamily="2" charset="2"/>
              <a:buChar char="n"/>
              <a:defRPr sz="1200" noProof="1">
                <a:solidFill>
                  <a:srgbClr val="B5A788"/>
                </a:solidFill>
                <a:latin typeface="Times New Roman" panose="02020603050405020304" pitchFamily="18" charset="0"/>
                <a:ea typeface="宋体" panose="02010600030101010101" pitchFamily="2" charset="-122"/>
                <a:cs typeface="华文中宋" panose="02010600040101010101" pitchFamily="2" charset="-122"/>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909F1E15-DB12-4CE1-984C-27E74B614109}" type="slidenum">
              <a:rPr kumimoji="0"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华文中宋" panose="02010600040101010101" pitchFamily="2" charset="-122"/>
              </a:rPr>
            </a:fld>
            <a:endParaRPr kumimoji="0" lang="zh-CN" altLang="zh-CN" sz="1200" b="1" i="0" u="none" strike="noStrike" kern="1200" cap="none" spc="0" normalizeH="0" baseline="0" noProof="1">
              <a:ln>
                <a:noFill/>
              </a:ln>
              <a:solidFill>
                <a:srgbClr val="B5A788"/>
              </a:solidFill>
              <a:effectLst/>
              <a:uLnTx/>
              <a:uFillTx/>
              <a:latin typeface="Gill Sans MT" panose="020B0502020104020203" pitchFamily="34" charset="0"/>
              <a:ea typeface="宋体" panose="02010600030101010101" pitchFamily="2" charset="-122"/>
              <a:cs typeface="华文中宋" panose="02010600040101010101" pitchFamily="2" charset="-122"/>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lvl1pPr algn="l" rtl="0" eaLnBrk="0" fontAlgn="base" hangingPunct="0">
        <a:spcBef>
          <a:spcPct val="0"/>
        </a:spcBef>
        <a:spcAft>
          <a:spcPct val="0"/>
        </a:spcAft>
        <a:defRPr sz="43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2pPr>
      <a:lvl3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3pPr>
      <a:lvl4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4pPr>
      <a:lvl5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5pPr>
      <a:lvl6pPr marL="4572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6pPr>
      <a:lvl7pPr marL="9144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7pPr>
      <a:lvl8pPr marL="13716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8pPr>
      <a:lvl9pPr marL="18288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a:solidFill>
            <a:schemeClr val="tx1"/>
          </a:solidFill>
          <a:latin typeface="+mn-lt"/>
          <a:ea typeface="+mn-ea"/>
        </a:defRPr>
      </a:lvl2pPr>
      <a:lvl3pPr marL="885825" indent="-228600" algn="l" rtl="0" eaLnBrk="0" fontAlgn="base" hangingPunct="0">
        <a:spcBef>
          <a:spcPct val="20000"/>
        </a:spcBef>
        <a:spcAft>
          <a:spcPct val="0"/>
        </a:spcAft>
        <a:buClr>
          <a:schemeClr val="accent2"/>
        </a:buClr>
        <a:buFont typeface="Verdana" panose="020B0604030504040204" pitchFamily="34" charset="0"/>
        <a:buChar char=""/>
        <a:defRPr sz="2400">
          <a:solidFill>
            <a:schemeClr val="tx1"/>
          </a:solidFill>
          <a:latin typeface="+mn-lt"/>
          <a:ea typeface="+mn-ea"/>
        </a:defRPr>
      </a:lvl3pPr>
      <a:lvl4pPr marL="1097280" indent="-173355" algn="l" rtl="0" eaLnBrk="0" fontAlgn="base" hangingPunct="0">
        <a:spcBef>
          <a:spcPct val="20000"/>
        </a:spcBef>
        <a:spcAft>
          <a:spcPct val="0"/>
        </a:spcAft>
        <a:buClr>
          <a:srgbClr val="C32D2E"/>
        </a:buClr>
        <a:buFont typeface="Verdana" panose="020B0604030504040204" pitchFamily="34" charset="0"/>
        <a:buChar char=""/>
        <a:defRPr sz="2000">
          <a:solidFill>
            <a:schemeClr val="tx1"/>
          </a:solidFill>
          <a:latin typeface="+mn-lt"/>
          <a:ea typeface="+mn-ea"/>
        </a:defRPr>
      </a:lvl4pPr>
      <a:lvl5pPr marL="12973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5pPr>
      <a:lvl6pPr marL="17545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6pPr>
      <a:lvl7pPr marL="22117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7pPr>
      <a:lvl8pPr marL="26689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8pPr>
      <a:lvl9pPr marL="31261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grpSp>
        <p:nvGrpSpPr>
          <p:cNvPr id="7170" name="矩形 12"/>
          <p:cNvGrpSpPr/>
          <p:nvPr/>
        </p:nvGrpSpPr>
        <p:grpSpPr>
          <a:xfrm>
            <a:off x="652463" y="974725"/>
            <a:ext cx="4797425" cy="4797425"/>
            <a:chOff x="0" y="0"/>
            <a:chExt cx="3022" cy="3022"/>
          </a:xfrm>
        </p:grpSpPr>
        <p:pic>
          <p:nvPicPr>
            <p:cNvPr id="7178" name="矩形 12"/>
            <p:cNvPicPr/>
            <p:nvPr/>
          </p:nvPicPr>
          <p:blipFill>
            <a:blip r:embed="rId13"/>
            <a:stretch>
              <a:fillRect/>
            </a:stretch>
          </p:blipFill>
          <p:spPr>
            <a:xfrm>
              <a:off x="0" y="0"/>
              <a:ext cx="3022" cy="3022"/>
            </a:xfrm>
            <a:prstGeom prst="rect">
              <a:avLst/>
            </a:prstGeom>
            <a:noFill/>
            <a:ln w="9525">
              <a:noFill/>
            </a:ln>
          </p:spPr>
        </p:pic>
        <p:sp>
          <p:nvSpPr>
            <p:cNvPr id="3" name="Text Box 4"/>
            <p:cNvSpPr txBox="1">
              <a:spLocks noChangeArrowheads="1"/>
            </p:cNvSpPr>
            <p:nvPr/>
          </p:nvSpPr>
          <p:spPr bwMode="auto">
            <a:xfrm>
              <a:off x="69" y="58"/>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74320"/>
            <a:lstStyle>
              <a:lvl1pPr>
                <a:defRPr sz="4400" b="1">
                  <a:solidFill>
                    <a:schemeClr val="hlink"/>
                  </a:solidFill>
                  <a:latin typeface="Times New Roman" panose="02020603050405020304" pitchFamily="18" charset="0"/>
                  <a:ea typeface="宋体" panose="02010600030101010101" pitchFamily="2" charset="-122"/>
                </a:defRPr>
              </a:lvl1pPr>
              <a:lvl2pPr marL="742950" indent="-285750">
                <a:defRPr sz="4400" b="1">
                  <a:solidFill>
                    <a:schemeClr val="hlink"/>
                  </a:solidFill>
                  <a:latin typeface="Times New Roman" panose="02020603050405020304" pitchFamily="18" charset="0"/>
                  <a:ea typeface="宋体" panose="02010600030101010101" pitchFamily="2" charset="-122"/>
                </a:defRPr>
              </a:lvl2pPr>
              <a:lvl3pPr marL="1143000" indent="-228600">
                <a:defRPr sz="4400" b="1">
                  <a:solidFill>
                    <a:schemeClr val="hlink"/>
                  </a:solidFill>
                  <a:latin typeface="Times New Roman" panose="02020603050405020304" pitchFamily="18" charset="0"/>
                  <a:ea typeface="宋体" panose="02010600030101010101" pitchFamily="2" charset="-122"/>
                </a:defRPr>
              </a:lvl3pPr>
              <a:lvl4pPr marL="1600200" indent="-228600">
                <a:defRPr sz="4400" b="1">
                  <a:solidFill>
                    <a:schemeClr val="hlink"/>
                  </a:solidFill>
                  <a:latin typeface="Times New Roman" panose="02020603050405020304" pitchFamily="18" charset="0"/>
                  <a:ea typeface="宋体" panose="02010600030101010101" pitchFamily="2" charset="-122"/>
                </a:defRPr>
              </a:lvl4pPr>
              <a:lvl5pPr marL="2057400" indent="-228600">
                <a:defRPr sz="4400" b="1">
                  <a:solidFill>
                    <a:schemeClr val="hlink"/>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ts val="3000"/>
                </a:lnSpc>
                <a:spcBef>
                  <a:spcPts val="600"/>
                </a:spcBef>
                <a:spcAft>
                  <a:spcPct val="0"/>
                </a:spcAft>
                <a:buClr>
                  <a:schemeClr val="accent1"/>
                </a:buClr>
                <a:buSzPct val="80000"/>
                <a:buFont typeface="Wingdings 2" panose="05020102010507070707" pitchFamily="18" charset="2"/>
                <a:buNone/>
                <a:defRPr/>
              </a:pPr>
              <a:endParaRPr kumimoji="0" lang="en-US" sz="3200" b="1" i="0" u="none" strike="noStrike" kern="1200" cap="none" spc="0" normalizeH="0" baseline="0" noProof="0">
                <a:ln>
                  <a:noFill/>
                </a:ln>
                <a:solidFill>
                  <a:schemeClr val="tx1"/>
                </a:solidFill>
                <a:effectLst/>
                <a:uLnTx/>
                <a:uFillTx/>
                <a:latin typeface="Gill Sans MT" panose="020B0502020104020203" pitchFamily="34" charset="0"/>
                <a:ea typeface="宋体" panose="02010600030101010101" pitchFamily="2" charset="-122"/>
                <a:cs typeface="+mn-cs"/>
              </a:endParaRPr>
            </a:p>
          </p:txBody>
        </p:sp>
      </p:grpSp>
      <p:sp>
        <p:nvSpPr>
          <p:cNvPr id="7171" name="流程图: 过程 13"/>
          <p:cNvSpPr>
            <a:spLocks noChangeArrowheads="1"/>
          </p:cNvSpPr>
          <p:nvPr/>
        </p:nvSpPr>
        <p:spPr bwMode="auto">
          <a:xfrm rot="-2131329">
            <a:off x="396875" y="954088"/>
            <a:ext cx="685800" cy="204788"/>
          </a:xfrm>
          <a:prstGeom prst="flowChartProcess">
            <a:avLst/>
          </a:prstGeom>
          <a:solidFill>
            <a:srgbClr val="FBFBFB">
              <a:alpha val="45097"/>
            </a:srgbClr>
          </a:solidFill>
          <a:ln w="6350" cap="rnd">
            <a:solidFill>
              <a:srgbClr val="FFFFFF"/>
            </a:solidFill>
            <a:miter lim="800000"/>
          </a:ln>
          <a:effectLst>
            <a:outerShdw dist="25399" dir="3299869" sx="96001" sy="96001" algn="tl" rotWithShape="0">
              <a:srgbClr val="EBDAB1">
                <a:alpha val="39000"/>
              </a:srgbClr>
            </a:outerShdw>
          </a:effec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sp>
        <p:nvSpPr>
          <p:cNvPr id="7172" name="流程图: 过程 15"/>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solidFill>
              <a:srgbClr val="FFFFFF"/>
            </a:solidFill>
            <a:miter lim="800000"/>
          </a:ln>
          <a:effectLst>
            <a:outerShdw dist="25399" dir="3299869" sx="96001" sy="96001" algn="tl" rotWithShape="0">
              <a:schemeClr val="bg2">
                <a:alpha val="18999"/>
              </a:schemeClr>
            </a:outerShdw>
          </a:effec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sp>
        <p:nvSpPr>
          <p:cNvPr id="7173" name="标题占位符 4"/>
          <p:cNvSpPr>
            <a:spLocks noGrp="1"/>
          </p:cNvSpPr>
          <p:nvPr>
            <p:ph type="title"/>
          </p:nvPr>
        </p:nvSpPr>
        <p:spPr>
          <a:xfrm>
            <a:off x="1435100" y="274638"/>
            <a:ext cx="74993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7174" name="文本占位符 8"/>
          <p:cNvSpPr>
            <a:spLocks noGrp="1"/>
          </p:cNvSpPr>
          <p:nvPr>
            <p:ph type="body"/>
          </p:nvPr>
        </p:nvSpPr>
        <p:spPr>
          <a:xfrm>
            <a:off x="1435100" y="1447800"/>
            <a:ext cx="7499350" cy="48006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177" name="日期占位符 4"/>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 name="页脚占位符 5"/>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7179" name="灯片编号占位符 6"/>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ctr" eaLnBrk="1" hangingPunct="1">
              <a:spcBef>
                <a:spcPct val="20000"/>
              </a:spcBef>
              <a:buClr>
                <a:schemeClr val="hlink"/>
              </a:buClr>
              <a:buSzPct val="55000"/>
              <a:buFont typeface="Wingdings" panose="05000000000000000000" pitchFamily="2" charset="2"/>
              <a:buChar char="n"/>
              <a:defRPr sz="1200" noProof="1">
                <a:solidFill>
                  <a:srgbClr val="B5A788"/>
                </a:solidFill>
                <a:latin typeface="Times New Roman" panose="02020603050405020304" pitchFamily="18" charset="0"/>
                <a:ea typeface="宋体" panose="02010600030101010101" pitchFamily="2" charset="-122"/>
                <a:cs typeface="华文中宋" panose="02010600040101010101" pitchFamily="2" charset="-122"/>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AF342BD3-493A-471E-B707-689F5D5338B1}" type="slidenum">
              <a:rPr kumimoji="0"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华文中宋" panose="02010600040101010101" pitchFamily="2" charset="-122"/>
              </a:rPr>
            </a:fld>
            <a:endParaRPr kumimoji="0" lang="zh-CN" altLang="zh-CN" sz="1200" b="1" i="0" u="none" strike="noStrike" kern="1200" cap="none" spc="0" normalizeH="0" baseline="0" noProof="1">
              <a:ln>
                <a:noFill/>
              </a:ln>
              <a:solidFill>
                <a:srgbClr val="B5A788"/>
              </a:solidFill>
              <a:effectLst/>
              <a:uLnTx/>
              <a:uFillTx/>
              <a:latin typeface="Gill Sans MT" panose="020B0502020104020203" pitchFamily="34" charset="0"/>
              <a:ea typeface="宋体" panose="02010600030101010101" pitchFamily="2" charset="-122"/>
              <a:cs typeface="华文中宋" panose="02010600040101010101" pitchFamily="2" charset="-122"/>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lvl1pPr algn="l" rtl="0" eaLnBrk="0" fontAlgn="base" hangingPunct="0">
        <a:spcBef>
          <a:spcPct val="0"/>
        </a:spcBef>
        <a:spcAft>
          <a:spcPct val="0"/>
        </a:spcAft>
        <a:defRPr sz="43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2pPr>
      <a:lvl3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3pPr>
      <a:lvl4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4pPr>
      <a:lvl5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5pPr>
      <a:lvl6pPr marL="4572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6pPr>
      <a:lvl7pPr marL="9144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7pPr>
      <a:lvl8pPr marL="13716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8pPr>
      <a:lvl9pPr marL="18288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a:solidFill>
            <a:schemeClr val="tx1"/>
          </a:solidFill>
          <a:latin typeface="+mn-lt"/>
          <a:ea typeface="+mn-ea"/>
        </a:defRPr>
      </a:lvl2pPr>
      <a:lvl3pPr marL="885825" indent="-228600" algn="l" rtl="0" eaLnBrk="0" fontAlgn="base" hangingPunct="0">
        <a:spcBef>
          <a:spcPct val="20000"/>
        </a:spcBef>
        <a:spcAft>
          <a:spcPct val="0"/>
        </a:spcAft>
        <a:buClr>
          <a:schemeClr val="accent2"/>
        </a:buClr>
        <a:buFont typeface="Verdana" panose="020B0604030504040204" pitchFamily="34" charset="0"/>
        <a:buChar char=""/>
        <a:defRPr sz="2400">
          <a:solidFill>
            <a:schemeClr val="tx1"/>
          </a:solidFill>
          <a:latin typeface="+mn-lt"/>
          <a:ea typeface="+mn-ea"/>
        </a:defRPr>
      </a:lvl3pPr>
      <a:lvl4pPr marL="1097280" indent="-173355" algn="l" rtl="0" eaLnBrk="0" fontAlgn="base" hangingPunct="0">
        <a:spcBef>
          <a:spcPct val="20000"/>
        </a:spcBef>
        <a:spcAft>
          <a:spcPct val="0"/>
        </a:spcAft>
        <a:buClr>
          <a:srgbClr val="C32D2E"/>
        </a:buClr>
        <a:buFont typeface="Verdana" panose="020B0604030504040204" pitchFamily="34" charset="0"/>
        <a:buChar char=""/>
        <a:defRPr sz="2000">
          <a:solidFill>
            <a:schemeClr val="tx1"/>
          </a:solidFill>
          <a:latin typeface="+mn-lt"/>
          <a:ea typeface="+mn-ea"/>
        </a:defRPr>
      </a:lvl4pPr>
      <a:lvl5pPr marL="12973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5pPr>
      <a:lvl6pPr marL="17545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6pPr>
      <a:lvl7pPr marL="22117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7pPr>
      <a:lvl8pPr marL="26689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8pPr>
      <a:lvl9pPr marL="31261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tags" Target="../tags/tag52.xml"/><Relationship Id="rId2" Type="http://schemas.openxmlformats.org/officeDocument/2006/relationships/image" Target="../media/image6.png"/><Relationship Id="rId1" Type="http://schemas.openxmlformats.org/officeDocument/2006/relationships/tags" Target="../tags/tag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61.xml"/><Relationship Id="rId1" Type="http://schemas.openxmlformats.org/officeDocument/2006/relationships/hyperlink" Target="http://www.sdwz.cn/" TargetMode="Externa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6" Type="http://schemas.openxmlformats.org/officeDocument/2006/relationships/slideLayout" Target="../slideLayouts/slideLayout7.xml"/><Relationship Id="rId15" Type="http://schemas.openxmlformats.org/officeDocument/2006/relationships/themeOverride" Target="../theme/themeOverride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5.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image" Target="../media/image5.png"/><Relationship Id="rId3" Type="http://schemas.openxmlformats.org/officeDocument/2006/relationships/tags" Target="../tags/tag15.xml"/><Relationship Id="rId2" Type="http://schemas.openxmlformats.org/officeDocument/2006/relationships/tags" Target="../tags/tag14.xml"/><Relationship Id="rId17" Type="http://schemas.openxmlformats.org/officeDocument/2006/relationships/slideLayout" Target="../slideLayouts/slideLayout12.xml"/><Relationship Id="rId16" Type="http://schemas.openxmlformats.org/officeDocument/2006/relationships/themeOverride" Target="../theme/themeOverride2.xml"/><Relationship Id="rId15" Type="http://schemas.openxmlformats.org/officeDocument/2006/relationships/tags" Target="../tags/tag26.xml"/><Relationship Id="rId14" Type="http://schemas.openxmlformats.org/officeDocument/2006/relationships/tags" Target="../tags/tag25.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22.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23.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24.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tags" Target="../tags/tag53.xml"/></Relationships>
</file>

<file path=ppt/slides/_rels/slide6.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4" Type="http://schemas.openxmlformats.org/officeDocument/2006/relationships/slideLayout" Target="../slideLayouts/slideLayout7.xml"/><Relationship Id="rId13" Type="http://schemas.openxmlformats.org/officeDocument/2006/relationships/themeOverride" Target="../theme/themeOverride3.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image" Target="../media/image1.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6" Type="http://schemas.openxmlformats.org/officeDocument/2006/relationships/slideLayout" Target="../slideLayouts/slideLayout7.xml"/><Relationship Id="rId15" Type="http://schemas.openxmlformats.org/officeDocument/2006/relationships/themeOverride" Target="../theme/themeOverride4.xml"/><Relationship Id="rId14" Type="http://schemas.openxmlformats.org/officeDocument/2006/relationships/tags" Target="../tags/tag50.xml"/><Relationship Id="rId13" Type="http://schemas.openxmlformats.org/officeDocument/2006/relationships/tags" Target="../tags/tag49.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image" Target="../media/image1.jpe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noChangeArrowheads="1"/>
          </p:cNvSpPr>
          <p:nvPr>
            <p:ph type="ctrTitle" idx="4294967295"/>
          </p:nvPr>
        </p:nvSpPr>
        <p:spPr>
          <a:xfrm>
            <a:off x="2379663" y="2286000"/>
            <a:ext cx="4929188" cy="1471613"/>
          </a:xfrm>
          <a:ln>
            <a:miter/>
          </a:ln>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选 课 辅 导</a:t>
            </a:r>
            <a:endParaRPr kumimoji="0" lang="zh-CN" altLang="en-US" sz="72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1187450" y="3716655"/>
            <a:ext cx="6448425" cy="2333625"/>
          </a:xfrm>
          <a:prstGeom prst="rect">
            <a:avLst/>
          </a:prstGeom>
        </p:spPr>
      </p:pic>
      <p:pic>
        <p:nvPicPr>
          <p:cNvPr id="2" name="图片 1"/>
          <p:cNvPicPr>
            <a:picLocks noChangeAspect="1"/>
          </p:cNvPicPr>
          <p:nvPr>
            <p:custDataLst>
              <p:tags r:id="rId3"/>
            </p:custDataLst>
          </p:nvPr>
        </p:nvPicPr>
        <p:blipFill>
          <a:blip r:embed="rId4"/>
          <a:stretch>
            <a:fillRect/>
          </a:stretch>
        </p:blipFill>
        <p:spPr>
          <a:xfrm>
            <a:off x="1134745" y="45085"/>
            <a:ext cx="6554470" cy="32048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选修课 </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4339" name="Rectangle 3"/>
          <p:cNvSpPr>
            <a:spLocks noGrp="1"/>
          </p:cNvSpPr>
          <p:nvPr>
            <p:ph idx="4294967295"/>
          </p:nvPr>
        </p:nvSpPr>
        <p:spPr>
          <a:xfrm>
            <a:off x="1042988" y="1447800"/>
            <a:ext cx="7705725" cy="4800600"/>
          </a:xfrm>
        </p:spPr>
        <p:txBody>
          <a:bodyPr vert="horz" wrap="square" lIns="91440" tIns="45720" rIns="91440" bIns="45720" anchor="t"/>
          <a:p>
            <a:pPr eaLnBrk="1" hangingPunct="1">
              <a:lnSpc>
                <a:spcPts val="6000"/>
              </a:lnSpc>
            </a:pPr>
            <a:r>
              <a:rPr lang="zh-CN" altLang="en-US" sz="4000" b="1" dirty="0">
                <a:latin typeface="Times New Roman" panose="02020603050405020304" pitchFamily="18" charset="0"/>
              </a:rPr>
              <a:t>定义：学校提供很多的课程，让学生自己选择，只要得到规定的学分数，就能毕业。</a:t>
            </a:r>
            <a:r>
              <a:rPr lang="zh-CN" altLang="en-US" sz="3600" b="1" dirty="0">
                <a:latin typeface="Times New Roman" panose="02020603050405020304" pitchFamily="18" charset="0"/>
              </a:rPr>
              <a:t> </a:t>
            </a:r>
            <a:endParaRPr lang="zh-CN" altLang="en-US" sz="3600" b="1" dirty="0">
              <a:latin typeface="Times New Roman" panose="02020603050405020304" pitchFamily="18" charset="0"/>
            </a:endParaRPr>
          </a:p>
          <a:p>
            <a:pPr lvl="1" eaLnBrk="1" hangingPunct="1"/>
            <a:r>
              <a:rPr lang="zh-CN" altLang="en-US" sz="3600" b="1" dirty="0">
                <a:latin typeface="Times New Roman" panose="02020603050405020304" pitchFamily="18" charset="0"/>
              </a:rPr>
              <a:t>不规定你一定要上某一门课程，但要求你一定要得到规定的学分数。</a:t>
            </a:r>
            <a:endParaRPr lang="zh-CN" altLang="en-US" sz="36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339">
                                            <p:txEl>
                                              <p:charRg st="0" end="39"/>
                                            </p:txEl>
                                          </p:spTgt>
                                        </p:tgtEl>
                                        <p:attrNameLst>
                                          <p:attrName>style.visibility</p:attrName>
                                        </p:attrNameLst>
                                      </p:cBhvr>
                                      <p:to>
                                        <p:strVal val="visible"/>
                                      </p:to>
                                    </p:set>
                                    <p:animEffect transition="in" filter="blinds(horizontal)">
                                      <p:cBhvr>
                                        <p:cTn id="7" dur="500"/>
                                        <p:tgtEl>
                                          <p:spTgt spid="14339">
                                            <p:txEl>
                                              <p:charRg st="0" end="3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39">
                                            <p:txEl>
                                              <p:charRg st="39" end="70"/>
                                            </p:txEl>
                                          </p:spTgt>
                                        </p:tgtEl>
                                        <p:attrNameLst>
                                          <p:attrName>style.visibility</p:attrName>
                                        </p:attrNameLst>
                                      </p:cBhvr>
                                      <p:to>
                                        <p:strVal val="visible"/>
                                      </p:to>
                                    </p:set>
                                    <p:animEffect transition="in" filter="blinds(horizontal)">
                                      <p:cBhvr>
                                        <p:cTn id="12" dur="500"/>
                                        <p:tgtEl>
                                          <p:spTgt spid="14339">
                                            <p:txEl>
                                              <p:charRg st="39" end="7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ldLvl="2"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选修课（续）</a:t>
            </a: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 </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5363" name="Rectangle 3"/>
          <p:cNvSpPr>
            <a:spLocks noGrp="1"/>
          </p:cNvSpPr>
          <p:nvPr>
            <p:ph idx="4294967295"/>
          </p:nvPr>
        </p:nvSpPr>
        <p:spPr>
          <a:xfrm>
            <a:off x="1435100" y="1143000"/>
            <a:ext cx="7499350" cy="4800600"/>
          </a:xfrm>
        </p:spPr>
        <p:txBody>
          <a:bodyPr vert="horz" wrap="square" lIns="91440" tIns="45720" rIns="91440" bIns="45720" anchor="t"/>
          <a:p>
            <a:pPr eaLnBrk="1" hangingPunct="1">
              <a:lnSpc>
                <a:spcPct val="90000"/>
              </a:lnSpc>
              <a:buFont typeface="Wingdings" panose="05000000000000000000" pitchFamily="2" charset="2"/>
              <a:buNone/>
            </a:pPr>
            <a:endParaRPr lang="en-US" altLang="zh-CN" sz="3600" b="1" dirty="0">
              <a:latin typeface="Times New Roman" panose="02020603050405020304" pitchFamily="18" charset="0"/>
            </a:endParaRPr>
          </a:p>
          <a:p>
            <a:pPr lvl="1" eaLnBrk="1" hangingPunct="1">
              <a:lnSpc>
                <a:spcPct val="90000"/>
              </a:lnSpc>
            </a:pPr>
            <a:r>
              <a:rPr lang="zh-CN" altLang="en-US" sz="3600" b="1" dirty="0">
                <a:latin typeface="Times New Roman" panose="02020603050405020304" pitchFamily="18" charset="0"/>
              </a:rPr>
              <a:t>理论上讲，只要时间不冲突，全校的课程都能选，可选范围很大。</a:t>
            </a:r>
            <a:endParaRPr lang="zh-CN" altLang="en-US" sz="3600" b="1" dirty="0">
              <a:latin typeface="Times New Roman" panose="02020603050405020304" pitchFamily="18" charset="0"/>
            </a:endParaRPr>
          </a:p>
          <a:p>
            <a:pPr lvl="1" eaLnBrk="1" hangingPunct="1">
              <a:lnSpc>
                <a:spcPct val="90000"/>
              </a:lnSpc>
            </a:pPr>
            <a:r>
              <a:rPr lang="zh-CN" altLang="en-US" sz="3600" b="1" dirty="0">
                <a:latin typeface="Times New Roman" panose="02020603050405020304" pitchFamily="18" charset="0"/>
              </a:rPr>
              <a:t>毕业所要求的选修课学分：每个班级要求不一样。（请看</a:t>
            </a:r>
            <a:r>
              <a:rPr lang="en-US" altLang="zh-CN" sz="3600" b="1" dirty="0">
                <a:latin typeface="Times New Roman" panose="02020603050405020304" pitchFamily="18" charset="0"/>
              </a:rPr>
              <a:t>《</a:t>
            </a:r>
            <a:r>
              <a:rPr lang="zh-CN" altLang="en-US" sz="3600" b="1" dirty="0">
                <a:latin typeface="Times New Roman" panose="02020603050405020304" pitchFamily="18" charset="0"/>
              </a:rPr>
              <a:t>培养计划</a:t>
            </a:r>
            <a:r>
              <a:rPr lang="en-US" altLang="zh-CN" sz="3600" b="1" dirty="0">
                <a:latin typeface="Times New Roman" panose="02020603050405020304" pitchFamily="18" charset="0"/>
              </a:rPr>
              <a:t>》</a:t>
            </a:r>
            <a:r>
              <a:rPr lang="zh-CN" altLang="en-US" sz="3600" b="1" dirty="0">
                <a:latin typeface="Times New Roman" panose="02020603050405020304" pitchFamily="18" charset="0"/>
              </a:rPr>
              <a:t>）</a:t>
            </a:r>
            <a:endParaRPr lang="en-US" altLang="zh-CN" sz="3600" b="1" dirty="0">
              <a:latin typeface="Times New Roman" panose="02020603050405020304" pitchFamily="18" charset="0"/>
            </a:endParaRPr>
          </a:p>
          <a:p>
            <a:pPr lvl="2" eaLnBrk="1" hangingPunct="1">
              <a:lnSpc>
                <a:spcPct val="90000"/>
              </a:lnSpc>
            </a:pPr>
            <a:r>
              <a:rPr lang="zh-CN" altLang="en-US" b="1" dirty="0">
                <a:solidFill>
                  <a:srgbClr val="0070C0"/>
                </a:solidFill>
                <a:latin typeface="Times New Roman" panose="02020603050405020304" pitchFamily="18" charset="0"/>
              </a:rPr>
              <a:t>如</a:t>
            </a:r>
            <a:r>
              <a:rPr lang="en-US" altLang="zh-CN" b="1" dirty="0">
                <a:solidFill>
                  <a:srgbClr val="0070C0"/>
                </a:solidFill>
                <a:latin typeface="Times New Roman" panose="02020603050405020304" pitchFamily="18" charset="0"/>
              </a:rPr>
              <a:t>21</a:t>
            </a:r>
            <a:r>
              <a:rPr lang="zh-CN" altLang="en-US" b="1" dirty="0">
                <a:solidFill>
                  <a:srgbClr val="0070C0"/>
                </a:solidFill>
                <a:latin typeface="Times New Roman" panose="02020603050405020304" pitchFamily="18" charset="0"/>
              </a:rPr>
              <a:t>法学 </a:t>
            </a:r>
            <a:r>
              <a:rPr lang="en-US" altLang="zh-CN" b="1" dirty="0">
                <a:solidFill>
                  <a:srgbClr val="0070C0"/>
                </a:solidFill>
                <a:latin typeface="Times New Roman" panose="02020603050405020304" pitchFamily="18" charset="0"/>
              </a:rPr>
              <a:t>《</a:t>
            </a:r>
            <a:r>
              <a:rPr lang="zh-CN" altLang="en-US" b="1" dirty="0">
                <a:solidFill>
                  <a:srgbClr val="0070C0"/>
                </a:solidFill>
                <a:latin typeface="Times New Roman" panose="02020603050405020304" pitchFamily="18" charset="0"/>
              </a:rPr>
              <a:t>培养计划</a:t>
            </a:r>
            <a:r>
              <a:rPr lang="en-US" altLang="zh-CN" b="1" dirty="0">
                <a:solidFill>
                  <a:srgbClr val="0070C0"/>
                </a:solidFill>
                <a:latin typeface="Times New Roman" panose="02020603050405020304" pitchFamily="18" charset="0"/>
              </a:rPr>
              <a:t>》</a:t>
            </a:r>
            <a:r>
              <a:rPr lang="zh-CN" altLang="en-US" b="1" dirty="0">
                <a:solidFill>
                  <a:srgbClr val="0070C0"/>
                </a:solidFill>
                <a:latin typeface="Times New Roman" panose="02020603050405020304" pitchFamily="18" charset="0"/>
              </a:rPr>
              <a:t>中“选修课程总学分要求</a:t>
            </a:r>
            <a:r>
              <a:rPr lang="en-US" altLang="zh-CN" b="1" dirty="0">
                <a:solidFill>
                  <a:srgbClr val="0070C0"/>
                </a:solidFill>
                <a:latin typeface="Times New Roman" panose="02020603050405020304" pitchFamily="18" charset="0"/>
              </a:rPr>
              <a:t>30</a:t>
            </a:r>
            <a:r>
              <a:rPr lang="zh-CN" altLang="en-US" b="1" dirty="0">
                <a:solidFill>
                  <a:srgbClr val="0070C0"/>
                </a:solidFill>
                <a:latin typeface="Times New Roman" panose="02020603050405020304" pitchFamily="18" charset="0"/>
              </a:rPr>
              <a:t>学分”表示：选修课学分要求：</a:t>
            </a:r>
            <a:r>
              <a:rPr lang="en-US" altLang="zh-CN" b="1" dirty="0">
                <a:solidFill>
                  <a:srgbClr val="0070C0"/>
                </a:solidFill>
                <a:latin typeface="Times New Roman" panose="02020603050405020304" pitchFamily="18" charset="0"/>
              </a:rPr>
              <a:t>30</a:t>
            </a:r>
            <a:r>
              <a:rPr lang="zh-CN" altLang="en-US" b="1" dirty="0">
                <a:solidFill>
                  <a:srgbClr val="0070C0"/>
                </a:solidFill>
                <a:latin typeface="Times New Roman" panose="02020603050405020304" pitchFamily="18" charset="0"/>
              </a:rPr>
              <a:t>学分</a:t>
            </a:r>
            <a:endParaRPr lang="zh-CN" altLang="en-US" b="1" dirty="0">
              <a:solidFill>
                <a:srgbClr val="0070C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363">
                                            <p:txEl>
                                              <p:charRg st="1" end="31"/>
                                            </p:txEl>
                                          </p:spTgt>
                                        </p:tgtEl>
                                        <p:attrNameLst>
                                          <p:attrName>style.visibility</p:attrName>
                                        </p:attrNameLst>
                                      </p:cBhvr>
                                      <p:to>
                                        <p:strVal val="visible"/>
                                      </p:to>
                                    </p:set>
                                    <p:animEffect transition="in" filter="box(in)">
                                      <p:cBhvr>
                                        <p:cTn id="7" dur="500"/>
                                        <p:tgtEl>
                                          <p:spTgt spid="15363">
                                            <p:txEl>
                                              <p:charRg st="1" end="3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3">
                                            <p:txEl>
                                              <p:charRg st="31" end="64"/>
                                            </p:txEl>
                                          </p:spTgt>
                                        </p:tgtEl>
                                        <p:attrNameLst>
                                          <p:attrName>style.visibility</p:attrName>
                                        </p:attrNameLst>
                                      </p:cBhvr>
                                      <p:to>
                                        <p:strVal val="visible"/>
                                      </p:to>
                                    </p:set>
                                    <p:animEffect transition="in" filter="box(in)">
                                      <p:cBhvr>
                                        <p:cTn id="12" dur="500"/>
                                        <p:tgtEl>
                                          <p:spTgt spid="15363">
                                            <p:txEl>
                                              <p:charRg st="31" end="64"/>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5363">
                                            <p:txEl>
                                              <p:charRg st="64" end="108"/>
                                            </p:txEl>
                                          </p:spTgt>
                                        </p:tgtEl>
                                        <p:attrNameLst>
                                          <p:attrName>style.visibility</p:attrName>
                                        </p:attrNameLst>
                                      </p:cBhvr>
                                      <p:to>
                                        <p:strVal val="visible"/>
                                      </p:to>
                                    </p:set>
                                    <p:animEffect transition="in" filter="box(in)">
                                      <p:cBhvr>
                                        <p:cTn id="15" dur="500"/>
                                        <p:tgtEl>
                                          <p:spTgt spid="15363">
                                            <p:txEl>
                                              <p:charRg st="64" end="10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547495" y="764540"/>
            <a:ext cx="3352800" cy="371475"/>
          </a:xfrm>
          <a:prstGeom prst="rect">
            <a:avLst/>
          </a:prstGeom>
        </p:spPr>
      </p:pic>
      <p:pic>
        <p:nvPicPr>
          <p:cNvPr id="3" name="图片 2"/>
          <p:cNvPicPr>
            <a:picLocks noChangeAspect="1"/>
          </p:cNvPicPr>
          <p:nvPr/>
        </p:nvPicPr>
        <p:blipFill>
          <a:blip r:embed="rId2"/>
          <a:stretch>
            <a:fillRect/>
          </a:stretch>
        </p:blipFill>
        <p:spPr>
          <a:xfrm>
            <a:off x="1187450" y="1268730"/>
            <a:ext cx="6715125" cy="5181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选修课(续)</a:t>
            </a: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 </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6387" name="Rectangle 3"/>
          <p:cNvSpPr>
            <a:spLocks noGrp="1"/>
          </p:cNvSpPr>
          <p:nvPr>
            <p:ph idx="4294967295"/>
          </p:nvPr>
        </p:nvSpPr>
        <p:spPr/>
        <p:txBody>
          <a:bodyPr vert="horz" wrap="square" lIns="91440" tIns="45720" rIns="91440" bIns="45720" anchor="t"/>
          <a:p>
            <a:pPr eaLnBrk="1" hangingPunct="1">
              <a:lnSpc>
                <a:spcPct val="150000"/>
              </a:lnSpc>
            </a:pPr>
            <a:r>
              <a:rPr lang="zh-CN" altLang="en-US" sz="4400" b="1" dirty="0">
                <a:latin typeface="Times New Roman" panose="02020603050405020304" pitchFamily="18" charset="0"/>
              </a:rPr>
              <a:t>选修课又分为三类：  </a:t>
            </a:r>
            <a:endParaRPr lang="zh-CN" altLang="en-US" sz="4400" b="1" dirty="0">
              <a:latin typeface="Times New Roman" panose="02020603050405020304" pitchFamily="18" charset="0"/>
            </a:endParaRPr>
          </a:p>
          <a:p>
            <a:pPr lvl="1" eaLnBrk="1" hangingPunct="1">
              <a:lnSpc>
                <a:spcPct val="150000"/>
              </a:lnSpc>
            </a:pPr>
            <a:r>
              <a:rPr lang="zh-CN" altLang="en-US" sz="4000" b="1" dirty="0">
                <a:latin typeface="Times New Roman" panose="02020603050405020304" pitchFamily="18" charset="0"/>
              </a:rPr>
              <a:t>本专业选修课</a:t>
            </a:r>
            <a:endParaRPr lang="zh-CN" altLang="en-US" sz="4000" b="1" dirty="0">
              <a:latin typeface="Times New Roman" panose="02020603050405020304" pitchFamily="18" charset="0"/>
            </a:endParaRPr>
          </a:p>
          <a:p>
            <a:pPr lvl="1" eaLnBrk="1" hangingPunct="1">
              <a:lnSpc>
                <a:spcPct val="150000"/>
              </a:lnSpc>
            </a:pPr>
            <a:r>
              <a:rPr lang="zh-CN" altLang="en-US" sz="4000" b="1" dirty="0">
                <a:latin typeface="Times New Roman" panose="02020603050405020304" pitchFamily="18" charset="0"/>
              </a:rPr>
              <a:t>非本专业选修课  </a:t>
            </a:r>
            <a:endParaRPr lang="zh-CN" altLang="en-US" sz="4000" b="1" dirty="0">
              <a:latin typeface="Times New Roman" panose="02020603050405020304" pitchFamily="18" charset="0"/>
            </a:endParaRPr>
          </a:p>
          <a:p>
            <a:pPr lvl="1" eaLnBrk="1" hangingPunct="1">
              <a:lnSpc>
                <a:spcPct val="150000"/>
              </a:lnSpc>
            </a:pPr>
            <a:r>
              <a:rPr lang="zh-CN" altLang="en-US" sz="4000" b="1" dirty="0">
                <a:latin typeface="Times New Roman" panose="02020603050405020304" pitchFamily="18" charset="0"/>
              </a:rPr>
              <a:t>通识教育选修课</a:t>
            </a:r>
            <a:endParaRPr lang="zh-CN" altLang="en-US" sz="4000" b="1" dirty="0">
              <a:latin typeface="Times New Roman" panose="02020603050405020304" pitchFamily="18" charset="0"/>
            </a:endParaRPr>
          </a:p>
          <a:p>
            <a:pPr lvl="1" eaLnBrk="1" hangingPunct="1">
              <a:lnSpc>
                <a:spcPct val="150000"/>
              </a:lnSpc>
            </a:pPr>
            <a:endParaRPr lang="zh-CN" altLang="en-US" sz="40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387">
                                            <p:txEl>
                                              <p:charRg st="0" end="12"/>
                                            </p:txEl>
                                          </p:spTgt>
                                        </p:tgtEl>
                                        <p:attrNameLst>
                                          <p:attrName>style.visibility</p:attrName>
                                        </p:attrNameLst>
                                      </p:cBhvr>
                                      <p:to>
                                        <p:strVal val="visible"/>
                                      </p:to>
                                    </p:set>
                                    <p:animEffect transition="in" filter="dissolve">
                                      <p:cBhvr>
                                        <p:cTn id="7" dur="500"/>
                                        <p:tgtEl>
                                          <p:spTgt spid="16387">
                                            <p:txEl>
                                              <p:charRg st="0"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7">
                                            <p:txEl>
                                              <p:charRg st="12" end="19"/>
                                            </p:txEl>
                                          </p:spTgt>
                                        </p:tgtEl>
                                        <p:attrNameLst>
                                          <p:attrName>style.visibility</p:attrName>
                                        </p:attrNameLst>
                                      </p:cBhvr>
                                      <p:to>
                                        <p:strVal val="visible"/>
                                      </p:to>
                                    </p:set>
                                    <p:animEffect transition="in" filter="dissolve">
                                      <p:cBhvr>
                                        <p:cTn id="12" dur="500"/>
                                        <p:tgtEl>
                                          <p:spTgt spid="16387">
                                            <p:txEl>
                                              <p:charRg st="12" end="1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7">
                                            <p:txEl>
                                              <p:charRg st="19" end="29"/>
                                            </p:txEl>
                                          </p:spTgt>
                                        </p:tgtEl>
                                        <p:attrNameLst>
                                          <p:attrName>style.visibility</p:attrName>
                                        </p:attrNameLst>
                                      </p:cBhvr>
                                      <p:to>
                                        <p:strVal val="visible"/>
                                      </p:to>
                                    </p:set>
                                    <p:animEffect transition="in" filter="dissolve">
                                      <p:cBhvr>
                                        <p:cTn id="17" dur="500"/>
                                        <p:tgtEl>
                                          <p:spTgt spid="16387">
                                            <p:txEl>
                                              <p:charRg st="19" end="2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87">
                                            <p:txEl>
                                              <p:charRg st="3" end="3"/>
                                            </p:txEl>
                                          </p:spTgt>
                                        </p:tgtEl>
                                        <p:attrNameLst>
                                          <p:attrName>style.visibility</p:attrName>
                                        </p:attrNameLst>
                                      </p:cBhvr>
                                      <p:to>
                                        <p:strVal val="visible"/>
                                      </p:to>
                                    </p:set>
                                    <p:animEffect transition="in" filter="dissolve">
                                      <p:cBhvr>
                                        <p:cTn id="22" dur="500"/>
                                        <p:tgtEl>
                                          <p:spTgt spid="16387">
                                            <p:txEl>
                                              <p:char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ldLvl="2"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本专业选修课</a:t>
            </a: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 </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7411" name="Rectangle 3"/>
          <p:cNvSpPr>
            <a:spLocks noGrp="1"/>
          </p:cNvSpPr>
          <p:nvPr>
            <p:ph idx="4294967295"/>
          </p:nvPr>
        </p:nvSpPr>
        <p:spPr/>
        <p:txBody>
          <a:bodyPr vert="horz" wrap="square" lIns="91440" tIns="45720" rIns="91440" bIns="45720" anchor="t"/>
          <a:p>
            <a:pPr eaLnBrk="1" hangingPunct="1"/>
            <a:r>
              <a:rPr lang="zh-CN" altLang="en-US" sz="3600" b="1" dirty="0">
                <a:latin typeface="Times New Roman" panose="02020603050405020304" pitchFamily="18" charset="0"/>
              </a:rPr>
              <a:t>定义：凡是本专业开设的选修课就叫本专业选修课。</a:t>
            </a:r>
            <a:r>
              <a:rPr lang="zh-CN" altLang="en-US" b="1" dirty="0">
                <a:latin typeface="Times New Roman" panose="02020603050405020304" pitchFamily="18" charset="0"/>
              </a:rPr>
              <a:t>  </a:t>
            </a:r>
            <a:endParaRPr lang="zh-CN" altLang="en-US" b="1" dirty="0">
              <a:latin typeface="Times New Roman" panose="02020603050405020304" pitchFamily="18" charset="0"/>
            </a:endParaRPr>
          </a:p>
          <a:p>
            <a:pPr lvl="1" eaLnBrk="1" hangingPunct="1"/>
            <a:r>
              <a:rPr lang="zh-CN" altLang="en-US" sz="3200" b="1" dirty="0">
                <a:latin typeface="Times New Roman" panose="02020603050405020304" pitchFamily="18" charset="0"/>
              </a:rPr>
              <a:t>请注意本专业选修课学分也要达到规定的要求才能毕业。 （请看</a:t>
            </a:r>
            <a:r>
              <a:rPr lang="en-US" altLang="zh-CN" sz="3200" b="1" dirty="0">
                <a:latin typeface="Times New Roman" panose="02020603050405020304" pitchFamily="18" charset="0"/>
              </a:rPr>
              <a:t>《</a:t>
            </a:r>
            <a:r>
              <a:rPr lang="zh-CN" altLang="en-US" sz="3200" b="1" dirty="0">
                <a:latin typeface="Times New Roman" panose="02020603050405020304" pitchFamily="18" charset="0"/>
              </a:rPr>
              <a:t>培养计划</a:t>
            </a:r>
            <a:r>
              <a:rPr lang="en-US" altLang="zh-CN" sz="3200" b="1" dirty="0">
                <a:latin typeface="Times New Roman" panose="02020603050405020304" pitchFamily="18" charset="0"/>
              </a:rPr>
              <a:t>》</a:t>
            </a:r>
            <a:r>
              <a:rPr lang="zh-CN" altLang="en-US" sz="3200" b="1" dirty="0">
                <a:latin typeface="Times New Roman" panose="02020603050405020304" pitchFamily="18" charset="0"/>
              </a:rPr>
              <a:t>） </a:t>
            </a:r>
            <a:endParaRPr lang="en-US" altLang="zh-CN" sz="3200" b="1" dirty="0">
              <a:latin typeface="Times New Roman" panose="02020603050405020304" pitchFamily="18" charset="0"/>
            </a:endParaRPr>
          </a:p>
          <a:p>
            <a:pPr lvl="2" eaLnBrk="1" hangingPunct="1"/>
            <a:r>
              <a:rPr lang="zh-CN" altLang="en-US" b="1" dirty="0">
                <a:solidFill>
                  <a:srgbClr val="0070C0"/>
                </a:solidFill>
                <a:latin typeface="Times New Roman" panose="02020603050405020304" pitchFamily="18" charset="0"/>
              </a:rPr>
              <a:t>如</a:t>
            </a:r>
            <a:r>
              <a:rPr lang="en-US" altLang="zh-CN" b="1" dirty="0">
                <a:solidFill>
                  <a:srgbClr val="0070C0"/>
                </a:solidFill>
                <a:latin typeface="Times New Roman" panose="02020603050405020304" pitchFamily="18" charset="0"/>
              </a:rPr>
              <a:t>21</a:t>
            </a:r>
            <a:r>
              <a:rPr lang="zh-CN" altLang="en-US" b="1" dirty="0">
                <a:solidFill>
                  <a:srgbClr val="0070C0"/>
                </a:solidFill>
                <a:latin typeface="Times New Roman" panose="02020603050405020304" pitchFamily="18" charset="0"/>
              </a:rPr>
              <a:t>法学 </a:t>
            </a:r>
            <a:r>
              <a:rPr lang="en-US" altLang="zh-CN" b="1" dirty="0">
                <a:solidFill>
                  <a:srgbClr val="0070C0"/>
                </a:solidFill>
                <a:latin typeface="Times New Roman" panose="02020603050405020304" pitchFamily="18" charset="0"/>
              </a:rPr>
              <a:t>《</a:t>
            </a:r>
            <a:r>
              <a:rPr lang="zh-CN" altLang="en-US" b="1" dirty="0">
                <a:solidFill>
                  <a:srgbClr val="0070C0"/>
                </a:solidFill>
                <a:latin typeface="Times New Roman" panose="02020603050405020304" pitchFamily="18" charset="0"/>
              </a:rPr>
              <a:t>培养计划</a:t>
            </a:r>
            <a:r>
              <a:rPr lang="en-US" altLang="zh-CN" b="1" dirty="0">
                <a:solidFill>
                  <a:srgbClr val="0070C0"/>
                </a:solidFill>
                <a:latin typeface="Times New Roman" panose="02020603050405020304" pitchFamily="18" charset="0"/>
              </a:rPr>
              <a:t>》</a:t>
            </a:r>
            <a:r>
              <a:rPr lang="zh-CN" altLang="en-US" b="1" dirty="0">
                <a:solidFill>
                  <a:srgbClr val="0070C0"/>
                </a:solidFill>
                <a:latin typeface="Times New Roman" panose="02020603050405020304" pitchFamily="18" charset="0"/>
              </a:rPr>
              <a:t>中“其中在本专业选修课中至少选修</a:t>
            </a:r>
            <a:r>
              <a:rPr lang="en-US" altLang="zh-CN" b="1" dirty="0">
                <a:solidFill>
                  <a:srgbClr val="0070C0"/>
                </a:solidFill>
                <a:latin typeface="Times New Roman" panose="02020603050405020304" pitchFamily="18" charset="0"/>
              </a:rPr>
              <a:t>18</a:t>
            </a:r>
            <a:r>
              <a:rPr lang="zh-CN" altLang="en-US" b="1" dirty="0">
                <a:solidFill>
                  <a:srgbClr val="0070C0"/>
                </a:solidFill>
                <a:latin typeface="Times New Roman" panose="02020603050405020304" pitchFamily="18" charset="0"/>
              </a:rPr>
              <a:t>学分”表示：本专业选修课学分要求：至少</a:t>
            </a:r>
            <a:r>
              <a:rPr lang="en-US" altLang="zh-CN" b="1" dirty="0">
                <a:solidFill>
                  <a:srgbClr val="0070C0"/>
                </a:solidFill>
                <a:latin typeface="Times New Roman" panose="02020603050405020304" pitchFamily="18" charset="0"/>
              </a:rPr>
              <a:t>18</a:t>
            </a:r>
            <a:r>
              <a:rPr lang="zh-CN" altLang="en-US" b="1" dirty="0">
                <a:solidFill>
                  <a:srgbClr val="0070C0"/>
                </a:solidFill>
                <a:latin typeface="Times New Roman" panose="02020603050405020304" pitchFamily="18" charset="0"/>
              </a:rPr>
              <a:t>学分</a:t>
            </a:r>
            <a:endParaRPr lang="zh-CN" altLang="en-US"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1">
                                            <p:txEl>
                                              <p:charRg st="0" end="26"/>
                                            </p:txEl>
                                          </p:spTgt>
                                        </p:tgtEl>
                                        <p:attrNameLst>
                                          <p:attrName>style.visibility</p:attrName>
                                        </p:attrNameLst>
                                      </p:cBhvr>
                                      <p:to>
                                        <p:strVal val="visible"/>
                                      </p:to>
                                    </p:set>
                                    <p:animEffect transition="in" filter="dissolve">
                                      <p:cBhvr>
                                        <p:cTn id="7" dur="500"/>
                                        <p:tgtEl>
                                          <p:spTgt spid="17411">
                                            <p:txEl>
                                              <p:charRg st="0" end="26"/>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charRg st="26" end="64"/>
                                            </p:txEl>
                                          </p:spTgt>
                                        </p:tgtEl>
                                        <p:attrNameLst>
                                          <p:attrName>style.visibility</p:attrName>
                                        </p:attrNameLst>
                                      </p:cBhvr>
                                      <p:to>
                                        <p:strVal val="visible"/>
                                      </p:to>
                                    </p:set>
                                    <p:animEffect transition="in" filter="dissolve">
                                      <p:cBhvr>
                                        <p:cTn id="12" dur="500"/>
                                        <p:tgtEl>
                                          <p:spTgt spid="17411">
                                            <p:txEl>
                                              <p:charRg st="26" end="64"/>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7411">
                                            <p:txEl>
                                              <p:charRg st="64" end="118"/>
                                            </p:txEl>
                                          </p:spTgt>
                                        </p:tgtEl>
                                        <p:attrNameLst>
                                          <p:attrName>style.visibility</p:attrName>
                                        </p:attrNameLst>
                                      </p:cBhvr>
                                      <p:to>
                                        <p:strVal val="visible"/>
                                      </p:to>
                                    </p:set>
                                    <p:animEffect transition="in" filter="dissolve">
                                      <p:cBhvr>
                                        <p:cTn id="15" dur="500"/>
                                        <p:tgtEl>
                                          <p:spTgt spid="17411">
                                            <p:txEl>
                                              <p:charRg st="64" end="1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ldLvl="2"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547495" y="764540"/>
            <a:ext cx="3352800" cy="371475"/>
          </a:xfrm>
          <a:prstGeom prst="rect">
            <a:avLst/>
          </a:prstGeom>
        </p:spPr>
      </p:pic>
      <p:pic>
        <p:nvPicPr>
          <p:cNvPr id="3" name="图片 2"/>
          <p:cNvPicPr>
            <a:picLocks noChangeAspect="1"/>
          </p:cNvPicPr>
          <p:nvPr/>
        </p:nvPicPr>
        <p:blipFill>
          <a:blip r:embed="rId2"/>
          <a:stretch>
            <a:fillRect/>
          </a:stretch>
        </p:blipFill>
        <p:spPr>
          <a:xfrm>
            <a:off x="1187450" y="1268730"/>
            <a:ext cx="6715125" cy="5181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本专业选修课(续)</a:t>
            </a: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 </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01379" name="Rectangle 3"/>
          <p:cNvSpPr>
            <a:spLocks noGrp="1"/>
          </p:cNvSpPr>
          <p:nvPr>
            <p:ph idx="4294967295"/>
          </p:nvPr>
        </p:nvSpPr>
        <p:spPr/>
        <p:txBody>
          <a:bodyPr vert="horz" wrap="square" lIns="91440" tIns="45720" rIns="91440" bIns="45720" anchor="t"/>
          <a:p>
            <a:pPr marL="365125" lvl="1" indent="-282575" eaLnBrk="1" hangingPunct="1">
              <a:spcBef>
                <a:spcPts val="2400"/>
              </a:spcBef>
              <a:buFont typeface="Wingdings 2" panose="05020102010507070707" pitchFamily="18" charset="2"/>
              <a:buChar char=""/>
            </a:pPr>
            <a:r>
              <a:rPr lang="zh-CN" altLang="en-US" sz="3200" b="1" dirty="0">
                <a:solidFill>
                  <a:srgbClr val="7030A0"/>
                </a:solidFill>
                <a:latin typeface="Times New Roman" panose="02020603050405020304" pitchFamily="18" charset="0"/>
              </a:rPr>
              <a:t>本专业</a:t>
            </a:r>
            <a:r>
              <a:rPr lang="en-US" altLang="zh-CN" sz="3200" b="1" dirty="0">
                <a:solidFill>
                  <a:srgbClr val="7030A0"/>
                </a:solidFill>
                <a:latin typeface="Times New Roman" panose="02020603050405020304" pitchFamily="18" charset="0"/>
              </a:rPr>
              <a:t>4</a:t>
            </a:r>
            <a:r>
              <a:rPr lang="zh-CN" altLang="en-US" sz="3200" b="1" dirty="0">
                <a:solidFill>
                  <a:srgbClr val="7030A0"/>
                </a:solidFill>
                <a:latin typeface="Times New Roman" panose="02020603050405020304" pitchFamily="18" charset="0"/>
              </a:rPr>
              <a:t>个年级开设的课程对于专业内的学生都是本专业选修课。</a:t>
            </a:r>
            <a:r>
              <a:rPr lang="zh-CN" altLang="en-US" sz="2400" b="1" dirty="0">
                <a:solidFill>
                  <a:srgbClr val="7030A0"/>
                </a:solidFill>
                <a:latin typeface="Times New Roman" panose="02020603050405020304" pitchFamily="18" charset="0"/>
              </a:rPr>
              <a:t> </a:t>
            </a:r>
            <a:r>
              <a:rPr lang="zh-CN" altLang="en-US" sz="3200" b="1" dirty="0">
                <a:solidFill>
                  <a:srgbClr val="7030A0"/>
                </a:solidFill>
                <a:latin typeface="Times New Roman" panose="02020603050405020304" pitchFamily="18" charset="0"/>
              </a:rPr>
              <a:t> </a:t>
            </a:r>
            <a:endParaRPr lang="zh-CN" altLang="en-US" sz="3200" b="1" dirty="0">
              <a:solidFill>
                <a:srgbClr val="7030A0"/>
              </a:solidFill>
              <a:latin typeface="Times New Roman" panose="02020603050405020304" pitchFamily="18" charset="0"/>
            </a:endParaRPr>
          </a:p>
          <a:p>
            <a:pPr eaLnBrk="1" hangingPunct="1">
              <a:spcBef>
                <a:spcPts val="2400"/>
              </a:spcBef>
            </a:pPr>
            <a:r>
              <a:rPr lang="en-US" altLang="zh-CN" b="1" dirty="0">
                <a:latin typeface="Times New Roman" panose="02020603050405020304" pitchFamily="18" charset="0"/>
              </a:rPr>
              <a:t>《</a:t>
            </a:r>
            <a:r>
              <a:rPr lang="zh-CN" altLang="en-US" b="1" dirty="0">
                <a:latin typeface="Times New Roman" panose="02020603050405020304" pitchFamily="18" charset="0"/>
              </a:rPr>
              <a:t>培养计划</a:t>
            </a:r>
            <a:r>
              <a:rPr lang="en-US" altLang="zh-CN" b="1" dirty="0">
                <a:latin typeface="Times New Roman" panose="02020603050405020304" pitchFamily="18" charset="0"/>
              </a:rPr>
              <a:t>》</a:t>
            </a:r>
            <a:r>
              <a:rPr lang="zh-CN" altLang="en-US" b="1" dirty="0">
                <a:latin typeface="Times New Roman" panose="02020603050405020304" pitchFamily="18" charset="0"/>
              </a:rPr>
              <a:t>中可以看到本班开设的选修课，其它年级的本专业选修课可在选课时直接在网上查询。</a:t>
            </a:r>
            <a:endParaRPr lang="en-US" altLang="zh-CN" b="1" dirty="0">
              <a:latin typeface="Times New Roman" panose="02020603050405020304" pitchFamily="18" charset="0"/>
            </a:endParaRPr>
          </a:p>
          <a:p>
            <a:pPr eaLnBrk="1" hangingPunct="1">
              <a:spcBef>
                <a:spcPts val="2400"/>
              </a:spcBef>
            </a:pPr>
            <a:r>
              <a:rPr lang="zh-CN" altLang="en-US" b="1" dirty="0">
                <a:latin typeface="Times New Roman" panose="02020603050405020304" pitchFamily="18" charset="0"/>
              </a:rPr>
              <a:t>本班开设的选修课即</a:t>
            </a:r>
            <a:r>
              <a:rPr lang="en-US" altLang="zh-CN" b="1" dirty="0">
                <a:latin typeface="Times New Roman" panose="02020603050405020304" pitchFamily="18" charset="0"/>
              </a:rPr>
              <a:t>《</a:t>
            </a:r>
            <a:r>
              <a:rPr lang="zh-CN" altLang="en-US" b="1" dirty="0">
                <a:latin typeface="Times New Roman" panose="02020603050405020304" pitchFamily="18" charset="0"/>
              </a:rPr>
              <a:t>培养计划</a:t>
            </a:r>
            <a:r>
              <a:rPr lang="en-US" altLang="zh-CN" b="1" dirty="0">
                <a:latin typeface="Times New Roman" panose="02020603050405020304" pitchFamily="18" charset="0"/>
              </a:rPr>
              <a:t>》</a:t>
            </a:r>
            <a:r>
              <a:rPr lang="zh-CN" altLang="en-US" b="1" dirty="0">
                <a:latin typeface="Times New Roman" panose="02020603050405020304" pitchFamily="18" charset="0"/>
              </a:rPr>
              <a:t>中的“（</a:t>
            </a:r>
            <a:r>
              <a:rPr lang="en-US" altLang="zh-CN" b="1" dirty="0">
                <a:latin typeface="Times New Roman" panose="02020603050405020304" pitchFamily="18" charset="0"/>
              </a:rPr>
              <a:t>3</a:t>
            </a:r>
            <a:r>
              <a:rPr lang="zh-CN" altLang="en-US" b="1" dirty="0">
                <a:latin typeface="Times New Roman" panose="02020603050405020304" pitchFamily="18" charset="0"/>
              </a:rPr>
              <a:t>）选修课程”</a:t>
            </a:r>
            <a:endParaRPr lang="zh-CN" altLang="en-US" b="1" dirty="0">
              <a:latin typeface="Times New Roman" panose="02020603050405020304"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本专业选修课(续)</a:t>
            </a: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 </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02403" name="Rectangle 3"/>
          <p:cNvSpPr>
            <a:spLocks noGrp="1"/>
          </p:cNvSpPr>
          <p:nvPr>
            <p:ph idx="4294967295"/>
          </p:nvPr>
        </p:nvSpPr>
        <p:spPr/>
        <p:txBody>
          <a:bodyPr vert="horz" wrap="square" lIns="91440" tIns="45720" rIns="91440" bIns="45720" anchor="t"/>
          <a:p>
            <a:pPr marL="365125" lvl="1" indent="-282575" eaLnBrk="1" hangingPunct="1">
              <a:spcBef>
                <a:spcPts val="2400"/>
              </a:spcBef>
              <a:buFont typeface="Wingdings 2" panose="05020102010507070707" pitchFamily="18" charset="2"/>
              <a:buChar char=""/>
            </a:pPr>
            <a:r>
              <a:rPr lang="zh-CN" altLang="en-US" sz="3200" b="1" dirty="0">
                <a:solidFill>
                  <a:srgbClr val="0D0D0D"/>
                </a:solidFill>
                <a:latin typeface="Times New Roman" panose="02020603050405020304" pitchFamily="18" charset="0"/>
              </a:rPr>
              <a:t>每个专业</a:t>
            </a:r>
            <a:r>
              <a:rPr lang="en-US" altLang="zh-CN" sz="3200" b="1" dirty="0">
                <a:solidFill>
                  <a:srgbClr val="0D0D0D"/>
                </a:solidFill>
                <a:latin typeface="Times New Roman" panose="02020603050405020304" pitchFamily="18" charset="0"/>
              </a:rPr>
              <a:t>《</a:t>
            </a:r>
            <a:r>
              <a:rPr lang="zh-CN" altLang="en-US" sz="3200" b="1" dirty="0">
                <a:solidFill>
                  <a:srgbClr val="0D0D0D"/>
                </a:solidFill>
                <a:latin typeface="Times New Roman" panose="02020603050405020304" pitchFamily="18" charset="0"/>
              </a:rPr>
              <a:t>培养计划</a:t>
            </a:r>
            <a:r>
              <a:rPr lang="en-US" altLang="zh-CN" sz="3200" b="1" dirty="0">
                <a:solidFill>
                  <a:srgbClr val="0D0D0D"/>
                </a:solidFill>
                <a:latin typeface="Times New Roman" panose="02020603050405020304" pitchFamily="18" charset="0"/>
              </a:rPr>
              <a:t>》</a:t>
            </a:r>
            <a:r>
              <a:rPr lang="zh-CN" altLang="en-US" sz="3200" b="1" dirty="0">
                <a:solidFill>
                  <a:srgbClr val="0D0D0D"/>
                </a:solidFill>
                <a:latin typeface="Times New Roman" panose="02020603050405020304" pitchFamily="18" charset="0"/>
              </a:rPr>
              <a:t>中课程设置“（</a:t>
            </a:r>
            <a:r>
              <a:rPr lang="en-US" altLang="zh-CN" sz="3200" b="1" dirty="0">
                <a:solidFill>
                  <a:srgbClr val="0D0D0D"/>
                </a:solidFill>
                <a:latin typeface="Times New Roman" panose="02020603050405020304" pitchFamily="18" charset="0"/>
              </a:rPr>
              <a:t>3</a:t>
            </a:r>
            <a:r>
              <a:rPr lang="zh-CN" altLang="en-US" sz="3200" b="1" dirty="0">
                <a:solidFill>
                  <a:srgbClr val="0D0D0D"/>
                </a:solidFill>
                <a:latin typeface="Times New Roman" panose="02020603050405020304" pitchFamily="18" charset="0"/>
              </a:rPr>
              <a:t>）选修课程”最后一行的解释</a:t>
            </a:r>
            <a:endParaRPr lang="en-US" altLang="zh-CN" sz="3200" b="1" dirty="0">
              <a:solidFill>
                <a:srgbClr val="0D0D0D"/>
              </a:solidFill>
              <a:latin typeface="Times New Roman" panose="02020603050405020304" pitchFamily="18" charset="0"/>
            </a:endParaRPr>
          </a:p>
          <a:p>
            <a:pPr marL="609600" lvl="2" indent="-282575" eaLnBrk="1" hangingPunct="1">
              <a:spcBef>
                <a:spcPts val="2400"/>
              </a:spcBef>
              <a:buFont typeface="Wingdings 2" panose="05020102010507070707" pitchFamily="18" charset="2"/>
              <a:buChar char=""/>
            </a:pPr>
            <a:r>
              <a:rPr lang="zh-CN" altLang="en-US" b="1" dirty="0">
                <a:solidFill>
                  <a:srgbClr val="0D0D0D"/>
                </a:solidFill>
                <a:latin typeface="Times New Roman" panose="02020603050405020304" pitchFamily="18" charset="0"/>
              </a:rPr>
              <a:t>如：</a:t>
            </a:r>
            <a:r>
              <a:rPr lang="en-US" altLang="zh-CN" b="1" dirty="0">
                <a:solidFill>
                  <a:srgbClr val="0D0D0D"/>
                </a:solidFill>
                <a:latin typeface="Times New Roman" panose="02020603050405020304" pitchFamily="18" charset="0"/>
              </a:rPr>
              <a:t>21</a:t>
            </a:r>
            <a:r>
              <a:rPr lang="zh-CN" altLang="en-US" b="1" dirty="0">
                <a:solidFill>
                  <a:srgbClr val="0D0D0D"/>
                </a:solidFill>
                <a:latin typeface="Times New Roman" panose="02020603050405020304" pitchFamily="18" charset="0"/>
              </a:rPr>
              <a:t>法学“选修课程总学分要求</a:t>
            </a:r>
            <a:r>
              <a:rPr lang="en-US" altLang="zh-CN" b="1" dirty="0">
                <a:solidFill>
                  <a:srgbClr val="0D0D0D"/>
                </a:solidFill>
                <a:latin typeface="Times New Roman" panose="02020603050405020304" pitchFamily="18" charset="0"/>
              </a:rPr>
              <a:t>30</a:t>
            </a:r>
            <a:r>
              <a:rPr lang="zh-CN" altLang="en-US" b="1" dirty="0">
                <a:solidFill>
                  <a:srgbClr val="0D0D0D"/>
                </a:solidFill>
                <a:latin typeface="Times New Roman" panose="02020603050405020304" pitchFamily="18" charset="0"/>
              </a:rPr>
              <a:t>学分，其中在本专业选修课程中至少选修</a:t>
            </a:r>
            <a:r>
              <a:rPr lang="en-US" altLang="zh-CN" b="1" dirty="0">
                <a:solidFill>
                  <a:srgbClr val="0D0D0D"/>
                </a:solidFill>
                <a:latin typeface="Times New Roman" panose="02020603050405020304" pitchFamily="18" charset="0"/>
              </a:rPr>
              <a:t>18</a:t>
            </a:r>
            <a:r>
              <a:rPr lang="zh-CN" altLang="en-US" b="1" dirty="0">
                <a:solidFill>
                  <a:srgbClr val="0D0D0D"/>
                </a:solidFill>
                <a:latin typeface="Times New Roman" panose="02020603050405020304" pitchFamily="18" charset="0"/>
              </a:rPr>
              <a:t>学分”</a:t>
            </a:r>
            <a:endParaRPr lang="en-US" altLang="zh-CN" b="1" dirty="0">
              <a:solidFill>
                <a:srgbClr val="0D0D0D"/>
              </a:solidFill>
              <a:latin typeface="Times New Roman" panose="02020603050405020304" pitchFamily="18" charset="0"/>
            </a:endParaRPr>
          </a:p>
          <a:p>
            <a:pPr marL="609600" lvl="2" indent="-282575" eaLnBrk="1" hangingPunct="1">
              <a:spcBef>
                <a:spcPts val="2400"/>
              </a:spcBef>
              <a:buFont typeface="Wingdings 2" panose="05020102010507070707" pitchFamily="18" charset="2"/>
              <a:buChar char=""/>
            </a:pPr>
            <a:r>
              <a:rPr lang="zh-CN" altLang="en-US" b="1" dirty="0">
                <a:solidFill>
                  <a:srgbClr val="0D0D0D"/>
                </a:solidFill>
                <a:latin typeface="Times New Roman" panose="02020603050405020304" pitchFamily="18" charset="0"/>
              </a:rPr>
              <a:t>解释：对于</a:t>
            </a:r>
            <a:r>
              <a:rPr lang="en-US" altLang="zh-CN" b="1" dirty="0">
                <a:solidFill>
                  <a:srgbClr val="0D0D0D"/>
                </a:solidFill>
                <a:latin typeface="Times New Roman" panose="02020603050405020304" pitchFamily="18" charset="0"/>
              </a:rPr>
              <a:t>21</a:t>
            </a:r>
            <a:r>
              <a:rPr lang="zh-CN" altLang="en-US" b="1" dirty="0">
                <a:solidFill>
                  <a:srgbClr val="0D0D0D"/>
                </a:solidFill>
                <a:latin typeface="Times New Roman" panose="02020603050405020304" pitchFamily="18" charset="0"/>
              </a:rPr>
              <a:t>法学的学生来说，必须修满</a:t>
            </a:r>
            <a:r>
              <a:rPr lang="en-US" altLang="zh-CN" b="1" dirty="0">
                <a:solidFill>
                  <a:srgbClr val="0D0D0D"/>
                </a:solidFill>
                <a:latin typeface="Times New Roman" panose="02020603050405020304" pitchFamily="18" charset="0"/>
              </a:rPr>
              <a:t>30</a:t>
            </a:r>
            <a:r>
              <a:rPr lang="zh-CN" altLang="en-US" b="1" dirty="0">
                <a:solidFill>
                  <a:srgbClr val="0D0D0D"/>
                </a:solidFill>
                <a:latin typeface="Times New Roman" panose="02020603050405020304" pitchFamily="18" charset="0"/>
              </a:rPr>
              <a:t>学分的选修课学分，同时在这</a:t>
            </a:r>
            <a:r>
              <a:rPr lang="en-US" altLang="zh-CN" b="1" dirty="0">
                <a:solidFill>
                  <a:srgbClr val="0D0D0D"/>
                </a:solidFill>
                <a:latin typeface="Times New Roman" panose="02020603050405020304" pitchFamily="18" charset="0"/>
              </a:rPr>
              <a:t>30</a:t>
            </a:r>
            <a:r>
              <a:rPr lang="zh-CN" altLang="en-US" b="1" dirty="0">
                <a:solidFill>
                  <a:srgbClr val="0D0D0D"/>
                </a:solidFill>
                <a:latin typeface="Times New Roman" panose="02020603050405020304" pitchFamily="18" charset="0"/>
              </a:rPr>
              <a:t>学分中至少有</a:t>
            </a:r>
            <a:r>
              <a:rPr lang="en-US" altLang="zh-CN" b="1" dirty="0">
                <a:solidFill>
                  <a:srgbClr val="0D0D0D"/>
                </a:solidFill>
                <a:latin typeface="Times New Roman" panose="02020603050405020304" pitchFamily="18" charset="0"/>
              </a:rPr>
              <a:t>18</a:t>
            </a:r>
            <a:r>
              <a:rPr lang="zh-CN" altLang="en-US" b="1" dirty="0">
                <a:solidFill>
                  <a:srgbClr val="0D0D0D"/>
                </a:solidFill>
                <a:latin typeface="Times New Roman" panose="02020603050405020304" pitchFamily="18" charset="0"/>
              </a:rPr>
              <a:t>学分是本专业选修课的学分才能毕业。</a:t>
            </a:r>
            <a:r>
              <a:rPr lang="en-US" altLang="zh-CN" b="1" dirty="0">
                <a:solidFill>
                  <a:srgbClr val="FF0000"/>
                </a:solidFill>
                <a:latin typeface="Times New Roman" panose="02020603050405020304" pitchFamily="18" charset="0"/>
              </a:rPr>
              <a:t>(</a:t>
            </a:r>
            <a:r>
              <a:rPr lang="zh-CN" altLang="en-US" b="1" dirty="0">
                <a:solidFill>
                  <a:srgbClr val="FF0000"/>
                </a:solidFill>
                <a:latin typeface="Times New Roman" panose="02020603050405020304" pitchFamily="18" charset="0"/>
              </a:rPr>
              <a:t>注意：外专业选修学分没有要求，澄清一下学生中留传的误解</a:t>
            </a:r>
            <a:r>
              <a:rPr lang="en-US" altLang="zh-CN" b="1" dirty="0">
                <a:solidFill>
                  <a:srgbClr val="FF0000"/>
                </a:solidFill>
                <a:latin typeface="Times New Roman" panose="02020603050405020304" pitchFamily="18" charset="0"/>
              </a:rPr>
              <a:t>)</a:t>
            </a:r>
            <a:endParaRPr lang="en-US" altLang="zh-CN" b="1" dirty="0">
              <a:solidFill>
                <a:srgbClr val="FF0000"/>
              </a:solidFill>
              <a:latin typeface="Times New Roman" panose="02020603050405020304"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非本专业选修课</a:t>
            </a:r>
            <a:r>
              <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mj-lt"/>
                <a:ea typeface="+mj-ea"/>
                <a:cs typeface="+mj-cs"/>
              </a:rPr>
              <a:t> </a:t>
            </a:r>
            <a:endPar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03427" name="Rectangle 3"/>
          <p:cNvSpPr>
            <a:spLocks noGrp="1"/>
          </p:cNvSpPr>
          <p:nvPr>
            <p:ph idx="4294967295"/>
          </p:nvPr>
        </p:nvSpPr>
        <p:spPr>
          <a:xfrm>
            <a:off x="1182688" y="2078038"/>
            <a:ext cx="7772400" cy="4303712"/>
          </a:xfrm>
        </p:spPr>
        <p:txBody>
          <a:bodyPr vert="horz" wrap="square" lIns="91440" tIns="45720" rIns="91440" bIns="45720" anchor="t"/>
          <a:p>
            <a:pPr eaLnBrk="1" hangingPunct="1">
              <a:lnSpc>
                <a:spcPct val="90000"/>
              </a:lnSpc>
            </a:pPr>
            <a:r>
              <a:rPr lang="zh-CN" altLang="en-US" sz="3600" b="1" dirty="0">
                <a:latin typeface="Times New Roman" panose="02020603050405020304" pitchFamily="18" charset="0"/>
              </a:rPr>
              <a:t>定义：不是本专业开设的所有课程都叫非本专业选修课。</a:t>
            </a:r>
            <a:r>
              <a:rPr lang="zh-CN" altLang="en-US" sz="2800" b="1" dirty="0">
                <a:latin typeface="Times New Roman" panose="02020603050405020304" pitchFamily="18" charset="0"/>
              </a:rPr>
              <a:t>  </a:t>
            </a:r>
            <a:endParaRPr lang="zh-CN" altLang="en-US" sz="2800" b="1" dirty="0">
              <a:latin typeface="Times New Roman" panose="02020603050405020304" pitchFamily="18" charset="0"/>
            </a:endParaRPr>
          </a:p>
          <a:p>
            <a:pPr lvl="1" eaLnBrk="1" hangingPunct="1">
              <a:lnSpc>
                <a:spcPct val="90000"/>
              </a:lnSpc>
            </a:pPr>
            <a:endParaRPr lang="en-US" altLang="zh-CN" sz="3200" b="1" dirty="0">
              <a:latin typeface="Times New Roman" panose="02020603050405020304" pitchFamily="18" charset="0"/>
            </a:endParaRPr>
          </a:p>
          <a:p>
            <a:pPr lvl="1" eaLnBrk="1" hangingPunct="1">
              <a:lnSpc>
                <a:spcPct val="90000"/>
              </a:lnSpc>
            </a:pPr>
            <a:r>
              <a:rPr lang="zh-CN" altLang="en-US" sz="3200" b="1" dirty="0">
                <a:latin typeface="Times New Roman" panose="02020603050405020304" pitchFamily="18" charset="0"/>
              </a:rPr>
              <a:t>外专业开的课程（不论必修和选修）对于你来说都是非本专业选修。</a:t>
            </a:r>
            <a:endParaRPr lang="en-US" altLang="zh-CN" sz="3200" b="1" dirty="0">
              <a:latin typeface="Times New Roman" panose="02020603050405020304" pitchFamily="18" charset="0"/>
            </a:endParaRPr>
          </a:p>
          <a:p>
            <a:pPr lvl="1" eaLnBrk="1" hangingPunct="1">
              <a:lnSpc>
                <a:spcPct val="90000"/>
              </a:lnSpc>
            </a:pPr>
            <a:endParaRPr lang="en-US" altLang="zh-CN" sz="3200" b="1" dirty="0">
              <a:latin typeface="Times New Roman" panose="02020603050405020304" pitchFamily="18" charset="0"/>
            </a:endParaRPr>
          </a:p>
          <a:p>
            <a:pPr lvl="1" eaLnBrk="1" hangingPunct="1">
              <a:lnSpc>
                <a:spcPct val="90000"/>
              </a:lnSpc>
            </a:pPr>
            <a:r>
              <a:rPr lang="zh-CN" altLang="en-US" sz="3200" b="1" dirty="0">
                <a:latin typeface="Times New Roman" panose="02020603050405020304" pitchFamily="18" charset="0"/>
              </a:rPr>
              <a:t>我校允许学生跨专业选课</a:t>
            </a:r>
            <a:endParaRPr lang="zh-CN" altLang="en-US" sz="3200" b="1" dirty="0">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3"/>
          <p:cNvSpPr>
            <a:spLocks noGrp="1"/>
          </p:cNvSpPr>
          <p:nvPr>
            <p:ph idx="4294967295"/>
          </p:nvPr>
        </p:nvSpPr>
        <p:spPr>
          <a:xfrm>
            <a:off x="889000" y="931863"/>
            <a:ext cx="7499350" cy="4800600"/>
          </a:xfrm>
        </p:spPr>
        <p:txBody>
          <a:bodyPr vert="horz" wrap="square" lIns="91440" tIns="45720" rIns="91440" bIns="45720" anchor="t"/>
          <a:p>
            <a:pPr marL="82550" indent="0" algn="ctr" eaLnBrk="1" hangingPunct="1">
              <a:buNone/>
            </a:pPr>
            <a:r>
              <a:rPr lang="zh-CN" altLang="en-US" sz="4000" b="1" dirty="0"/>
              <a:t>自我介绍</a:t>
            </a:r>
            <a:endParaRPr lang="en-US" altLang="zh-CN" sz="4000" b="1" dirty="0"/>
          </a:p>
          <a:p>
            <a:pPr marL="403225" lvl="1" indent="0" eaLnBrk="1" hangingPunct="1">
              <a:buNone/>
            </a:pPr>
            <a:endParaRPr lang="en-US" altLang="zh-CN" sz="3600" b="1" dirty="0"/>
          </a:p>
          <a:p>
            <a:pPr marL="403225" lvl="1" indent="0" eaLnBrk="1" hangingPunct="1">
              <a:buNone/>
            </a:pPr>
            <a:r>
              <a:rPr lang="zh-CN" altLang="en-US" sz="3600" b="1" dirty="0"/>
              <a:t>姓    名：朱煜</a:t>
            </a:r>
            <a:endParaRPr lang="en-US" altLang="zh-CN" sz="3600" b="1" dirty="0"/>
          </a:p>
          <a:p>
            <a:pPr marL="403225" lvl="1" indent="0" eaLnBrk="1" hangingPunct="1">
              <a:buNone/>
            </a:pPr>
            <a:r>
              <a:rPr lang="zh-CN" altLang="en-US" sz="3600" b="1" dirty="0"/>
              <a:t>工作部门：教务处</a:t>
            </a:r>
            <a:r>
              <a:rPr lang="en-US" altLang="zh-CN" sz="3600" b="1" dirty="0"/>
              <a:t>(</a:t>
            </a:r>
            <a:r>
              <a:rPr lang="zh-CN" altLang="en-US" sz="3600" b="1" dirty="0"/>
              <a:t>综合楼</a:t>
            </a:r>
            <a:r>
              <a:rPr lang="en-US" altLang="zh-CN" sz="3600" b="1" dirty="0"/>
              <a:t>205)</a:t>
            </a:r>
            <a:endParaRPr lang="en-US" altLang="zh-CN" sz="3600" b="1" dirty="0"/>
          </a:p>
          <a:p>
            <a:pPr marL="403225" lvl="1" indent="0" eaLnBrk="1" hangingPunct="1">
              <a:buNone/>
            </a:pPr>
            <a:r>
              <a:rPr lang="zh-CN" altLang="en-US" sz="3600" b="1" dirty="0"/>
              <a:t>联系电话：</a:t>
            </a:r>
            <a:r>
              <a:rPr lang="en-US" altLang="zh-CN" sz="3600" b="1" dirty="0"/>
              <a:t>66557122</a:t>
            </a:r>
            <a:endParaRPr lang="en-US" altLang="zh-CN" sz="3600" b="1" dirty="0"/>
          </a:p>
          <a:p>
            <a:pPr marL="403225" lvl="1" indent="0" eaLnBrk="1" hangingPunct="1">
              <a:buNone/>
            </a:pPr>
            <a:r>
              <a:rPr lang="en-US" altLang="zh-CN" sz="3600" b="1" dirty="0"/>
              <a:t>E-mail  </a:t>
            </a:r>
            <a:r>
              <a:rPr lang="zh-CN" altLang="en-US" sz="3600" b="1" dirty="0"/>
              <a:t>：</a:t>
            </a:r>
            <a:r>
              <a:rPr lang="en-US" altLang="zh-CN" sz="3600" b="1" dirty="0"/>
              <a:t>lyzhuyu@vip.qq.com</a:t>
            </a:r>
            <a:endParaRPr lang="en-US" altLang="zh-CN"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xEl>
                                              <p:charRg st="0" end="5"/>
                                            </p:txEl>
                                          </p:spTgt>
                                        </p:tgtEl>
                                        <p:attrNameLst>
                                          <p:attrName>style.visibility</p:attrName>
                                        </p:attrNameLst>
                                      </p:cBhvr>
                                      <p:to>
                                        <p:strVal val="visible"/>
                                      </p:to>
                                    </p:set>
                                    <p:animEffect transition="in" filter="fade">
                                      <p:cBhvr>
                                        <p:cTn id="7" dur="500"/>
                                        <p:tgtEl>
                                          <p:spTgt spid="10242">
                                            <p:txEl>
                                              <p:charRg st="0"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2">
                                            <p:txEl>
                                              <p:charRg st="6" end="16"/>
                                            </p:txEl>
                                          </p:spTgt>
                                        </p:tgtEl>
                                        <p:attrNameLst>
                                          <p:attrName>style.visibility</p:attrName>
                                        </p:attrNameLst>
                                      </p:cBhvr>
                                      <p:to>
                                        <p:strVal val="visible"/>
                                      </p:to>
                                    </p:set>
                                    <p:animEffect transition="in" filter="fade">
                                      <p:cBhvr>
                                        <p:cTn id="10" dur="500"/>
                                        <p:tgtEl>
                                          <p:spTgt spid="10242">
                                            <p:txEl>
                                              <p:charRg st="6" end="16"/>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42">
                                            <p:txEl>
                                              <p:charRg st="16" end="33"/>
                                            </p:txEl>
                                          </p:spTgt>
                                        </p:tgtEl>
                                        <p:attrNameLst>
                                          <p:attrName>style.visibility</p:attrName>
                                        </p:attrNameLst>
                                      </p:cBhvr>
                                      <p:to>
                                        <p:strVal val="visible"/>
                                      </p:to>
                                    </p:set>
                                    <p:animEffect transition="in" filter="fade">
                                      <p:cBhvr>
                                        <p:cTn id="13" dur="500"/>
                                        <p:tgtEl>
                                          <p:spTgt spid="10242">
                                            <p:txEl>
                                              <p:charRg st="16" end="3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42">
                                            <p:txEl>
                                              <p:charRg st="33" end="47"/>
                                            </p:txEl>
                                          </p:spTgt>
                                        </p:tgtEl>
                                        <p:attrNameLst>
                                          <p:attrName>style.visibility</p:attrName>
                                        </p:attrNameLst>
                                      </p:cBhvr>
                                      <p:to>
                                        <p:strVal val="visible"/>
                                      </p:to>
                                    </p:set>
                                    <p:animEffect transition="in" filter="fade">
                                      <p:cBhvr>
                                        <p:cTn id="16" dur="500"/>
                                        <p:tgtEl>
                                          <p:spTgt spid="10242">
                                            <p:txEl>
                                              <p:charRg st="33" end="4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42">
                                            <p:txEl>
                                              <p:charRg st="47" end="75"/>
                                            </p:txEl>
                                          </p:spTgt>
                                        </p:tgtEl>
                                        <p:attrNameLst>
                                          <p:attrName>style.visibility</p:attrName>
                                        </p:attrNameLst>
                                      </p:cBhvr>
                                      <p:to>
                                        <p:strVal val="visible"/>
                                      </p:to>
                                    </p:set>
                                    <p:animEffect transition="in" filter="fade">
                                      <p:cBhvr>
                                        <p:cTn id="19" dur="500"/>
                                        <p:tgtEl>
                                          <p:spTgt spid="10242">
                                            <p:txEl>
                                              <p:charRg st="47" end="7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非本专业选修课(续)</a:t>
            </a:r>
            <a:r>
              <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mj-lt"/>
                <a:ea typeface="+mj-ea"/>
                <a:cs typeface="+mj-cs"/>
              </a:rPr>
              <a:t> </a:t>
            </a:r>
            <a:endPar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21507" name="Rectangle 3"/>
          <p:cNvSpPr>
            <a:spLocks noGrp="1"/>
          </p:cNvSpPr>
          <p:nvPr>
            <p:ph idx="4294967295"/>
          </p:nvPr>
        </p:nvSpPr>
        <p:spPr>
          <a:xfrm>
            <a:off x="1000125" y="1944688"/>
            <a:ext cx="7954963" cy="4303712"/>
          </a:xfrm>
        </p:spPr>
        <p:txBody>
          <a:bodyPr vert="horz" wrap="square" lIns="91440" tIns="45720" rIns="91440" bIns="45720" anchor="t"/>
          <a:p>
            <a:pPr eaLnBrk="1" hangingPunct="1">
              <a:lnSpc>
                <a:spcPct val="90000"/>
              </a:lnSpc>
            </a:pPr>
            <a:r>
              <a:rPr lang="zh-CN" altLang="en-US" b="1" dirty="0">
                <a:solidFill>
                  <a:srgbClr val="7030A0"/>
                </a:solidFill>
                <a:latin typeface="Times New Roman" panose="02020603050405020304" pitchFamily="18" charset="0"/>
              </a:rPr>
              <a:t>特例</a:t>
            </a:r>
            <a:r>
              <a:rPr lang="zh-CN" altLang="en-US" b="1" dirty="0">
                <a:latin typeface="Times New Roman" panose="02020603050405020304" pitchFamily="18" charset="0"/>
              </a:rPr>
              <a:t>：如果有一门课程，本专业有，外专业也有，你选了外专业的课怎么算？</a:t>
            </a:r>
            <a:endParaRPr lang="en-US" altLang="zh-CN" b="1" dirty="0">
              <a:latin typeface="Times New Roman" panose="02020603050405020304" pitchFamily="18" charset="0"/>
            </a:endParaRPr>
          </a:p>
          <a:p>
            <a:pPr lvl="1" eaLnBrk="1" hangingPunct="1">
              <a:lnSpc>
                <a:spcPct val="90000"/>
              </a:lnSpc>
            </a:pPr>
            <a:r>
              <a:rPr lang="zh-CN" altLang="en-US" b="1" dirty="0">
                <a:solidFill>
                  <a:srgbClr val="7030A0"/>
                </a:solidFill>
                <a:latin typeface="Times New Roman" panose="02020603050405020304" pitchFamily="18" charset="0"/>
              </a:rPr>
              <a:t>“三同”：课程名称、学分、课程性质都相同</a:t>
            </a:r>
            <a:endParaRPr lang="en-US" altLang="zh-CN" b="1" dirty="0">
              <a:solidFill>
                <a:srgbClr val="7030A0"/>
              </a:solidFill>
              <a:latin typeface="Times New Roman" panose="02020603050405020304" pitchFamily="18" charset="0"/>
            </a:endParaRPr>
          </a:p>
          <a:p>
            <a:pPr lvl="1" algn="r" eaLnBrk="1" hangingPunct="1">
              <a:lnSpc>
                <a:spcPct val="90000"/>
              </a:lnSpc>
              <a:buNone/>
            </a:pPr>
            <a:r>
              <a:rPr lang="en-US" altLang="zh-CN" b="1" dirty="0">
                <a:solidFill>
                  <a:srgbClr val="7030A0"/>
                </a:solidFill>
                <a:latin typeface="Times New Roman" panose="02020603050405020304" pitchFamily="18" charset="0"/>
              </a:rPr>
              <a:t>-----</a:t>
            </a:r>
            <a:r>
              <a:rPr lang="zh-CN" altLang="en-US" b="1" dirty="0">
                <a:solidFill>
                  <a:srgbClr val="7030A0"/>
                </a:solidFill>
                <a:latin typeface="Times New Roman" panose="02020603050405020304" pitchFamily="18" charset="0"/>
              </a:rPr>
              <a:t>算本专业课程</a:t>
            </a:r>
            <a:endParaRPr lang="en-US" altLang="zh-CN" b="1" dirty="0">
              <a:solidFill>
                <a:srgbClr val="7030A0"/>
              </a:solidFill>
              <a:latin typeface="Times New Roman" panose="02020603050405020304" pitchFamily="18" charset="0"/>
            </a:endParaRPr>
          </a:p>
          <a:p>
            <a:pPr lvl="1" eaLnBrk="1" hangingPunct="1">
              <a:lnSpc>
                <a:spcPct val="90000"/>
              </a:lnSpc>
              <a:buNone/>
            </a:pPr>
            <a:r>
              <a:rPr lang="zh-CN" altLang="en-US" b="1" dirty="0">
                <a:latin typeface="Times New Roman" panose="02020603050405020304" pitchFamily="18" charset="0"/>
              </a:rPr>
              <a:t>　　　　如：大学英语</a:t>
            </a:r>
            <a:endParaRPr lang="en-US" altLang="zh-CN" b="1" dirty="0">
              <a:latin typeface="Times New Roman" panose="02020603050405020304" pitchFamily="18" charset="0"/>
            </a:endParaRPr>
          </a:p>
          <a:p>
            <a:pPr lvl="1" eaLnBrk="1" hangingPunct="1">
              <a:lnSpc>
                <a:spcPct val="90000"/>
              </a:lnSpc>
            </a:pPr>
            <a:r>
              <a:rPr lang="zh-CN" altLang="en-US" b="1" dirty="0">
                <a:latin typeface="Times New Roman" panose="02020603050405020304" pitchFamily="18" charset="0"/>
              </a:rPr>
              <a:t>以上三项中有一项不同</a:t>
            </a:r>
            <a:endParaRPr lang="en-US" altLang="zh-CN" b="1" dirty="0">
              <a:latin typeface="Times New Roman" panose="02020603050405020304" pitchFamily="18" charset="0"/>
            </a:endParaRPr>
          </a:p>
          <a:p>
            <a:pPr lvl="1" algn="r" eaLnBrk="1" hangingPunct="1">
              <a:lnSpc>
                <a:spcPct val="90000"/>
              </a:lnSpc>
              <a:buNone/>
            </a:pPr>
            <a:r>
              <a:rPr lang="en-US" altLang="zh-CN" b="1" dirty="0">
                <a:latin typeface="Times New Roman" panose="02020603050405020304" pitchFamily="18" charset="0"/>
              </a:rPr>
              <a:t>-----</a:t>
            </a:r>
            <a:r>
              <a:rPr lang="zh-CN" altLang="en-US" b="1" dirty="0">
                <a:latin typeface="Times New Roman" panose="02020603050405020304" pitchFamily="18" charset="0"/>
              </a:rPr>
              <a:t>禁选外专业课程</a:t>
            </a:r>
            <a:endParaRPr lang="en-US" altLang="zh-CN" b="1" dirty="0">
              <a:latin typeface="Times New Roman" panose="02020603050405020304" pitchFamily="18" charset="0"/>
            </a:endParaRPr>
          </a:p>
          <a:p>
            <a:pPr lvl="1" eaLnBrk="1" hangingPunct="1">
              <a:lnSpc>
                <a:spcPct val="90000"/>
              </a:lnSpc>
              <a:buNone/>
            </a:pPr>
            <a:r>
              <a:rPr lang="en-US" altLang="zh-CN" b="1" dirty="0">
                <a:latin typeface="Times New Roman" panose="02020603050405020304" pitchFamily="18" charset="0"/>
              </a:rPr>
              <a:t>		</a:t>
            </a:r>
            <a:r>
              <a:rPr lang="zh-CN" altLang="en-US" b="1" dirty="0">
                <a:latin typeface="Times New Roman" panose="02020603050405020304" pitchFamily="18" charset="0"/>
              </a:rPr>
              <a:t>如广告专业的</a:t>
            </a:r>
            <a:r>
              <a:rPr lang="en-US" altLang="zh-CN" b="1" dirty="0">
                <a:latin typeface="Times New Roman" panose="02020603050405020304" pitchFamily="18" charset="0"/>
              </a:rPr>
              <a:t>《</a:t>
            </a:r>
            <a:r>
              <a:rPr lang="zh-CN" altLang="en-US" b="1" dirty="0">
                <a:latin typeface="Times New Roman" panose="02020603050405020304" pitchFamily="18" charset="0"/>
              </a:rPr>
              <a:t>市场营销</a:t>
            </a:r>
            <a:r>
              <a:rPr lang="en-US" altLang="zh-CN" b="1" dirty="0">
                <a:latin typeface="Times New Roman" panose="02020603050405020304" pitchFamily="18" charset="0"/>
              </a:rPr>
              <a:t>》2</a:t>
            </a:r>
            <a:r>
              <a:rPr lang="zh-CN" altLang="en-US" b="1" dirty="0">
                <a:latin typeface="Times New Roman" panose="02020603050405020304" pitchFamily="18" charset="0"/>
              </a:rPr>
              <a:t>学分和市场营销专业的</a:t>
            </a:r>
            <a:r>
              <a:rPr lang="en-US" altLang="zh-CN" b="1" dirty="0">
                <a:latin typeface="Times New Roman" panose="02020603050405020304" pitchFamily="18" charset="0"/>
              </a:rPr>
              <a:t>《</a:t>
            </a:r>
            <a:r>
              <a:rPr lang="zh-CN" altLang="en-US" b="1" dirty="0">
                <a:latin typeface="Times New Roman" panose="02020603050405020304" pitchFamily="18" charset="0"/>
              </a:rPr>
              <a:t>市场营销</a:t>
            </a:r>
            <a:r>
              <a:rPr lang="en-US" altLang="zh-CN" b="1" dirty="0">
                <a:latin typeface="Times New Roman" panose="02020603050405020304" pitchFamily="18" charset="0"/>
              </a:rPr>
              <a:t>》4</a:t>
            </a:r>
            <a:r>
              <a:rPr lang="zh-CN" altLang="en-US" b="1" dirty="0">
                <a:latin typeface="Times New Roman" panose="02020603050405020304" pitchFamily="18" charset="0"/>
              </a:rPr>
              <a:t>学分</a:t>
            </a:r>
            <a:endParaRPr lang="en-US" altLang="zh-CN" b="1" dirty="0">
              <a:latin typeface="Times New Roman" panose="02020603050405020304" pitchFamily="18" charset="0"/>
            </a:endParaRPr>
          </a:p>
          <a:p>
            <a:pPr lvl="1" algn="r" eaLnBrk="1" hangingPunct="1">
              <a:lnSpc>
                <a:spcPct val="90000"/>
              </a:lnSpc>
              <a:buNone/>
            </a:pPr>
            <a:r>
              <a:rPr lang="zh-CN" altLang="en-US" b="1" dirty="0">
                <a:latin typeface="Times New Roman" panose="02020603050405020304" pitchFamily="18" charset="0"/>
              </a:rPr>
              <a:t> </a:t>
            </a:r>
            <a:endParaRPr lang="zh-CN" altLang="en-US"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507">
                                            <p:txEl>
                                              <p:charRg st="0" end="35"/>
                                            </p:txEl>
                                          </p:spTgt>
                                        </p:tgtEl>
                                        <p:attrNameLst>
                                          <p:attrName>style.visibility</p:attrName>
                                        </p:attrNameLst>
                                      </p:cBhvr>
                                      <p:to>
                                        <p:strVal val="visible"/>
                                      </p:to>
                                    </p:set>
                                    <p:anim calcmode="lin" valueType="num">
                                      <p:cBhvr additive="base">
                                        <p:cTn id="7" dur="500" fill="hold"/>
                                        <p:tgtEl>
                                          <p:spTgt spid="21507">
                                            <p:txEl>
                                              <p:charRg st="0" end="3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charRg st="0" end="3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charRg st="35" end="56"/>
                                            </p:txEl>
                                          </p:spTgt>
                                        </p:tgtEl>
                                        <p:attrNameLst>
                                          <p:attrName>style.visibility</p:attrName>
                                        </p:attrNameLst>
                                      </p:cBhvr>
                                      <p:to>
                                        <p:strVal val="visible"/>
                                      </p:to>
                                    </p:set>
                                    <p:anim calcmode="lin" valueType="num">
                                      <p:cBhvr additive="base">
                                        <p:cTn id="13" dur="500" fill="hold"/>
                                        <p:tgtEl>
                                          <p:spTgt spid="21507">
                                            <p:txEl>
                                              <p:charRg st="35" end="5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charRg st="35" end="5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charRg st="56" end="68"/>
                                            </p:txEl>
                                          </p:spTgt>
                                        </p:tgtEl>
                                        <p:attrNameLst>
                                          <p:attrName>style.visibility</p:attrName>
                                        </p:attrNameLst>
                                      </p:cBhvr>
                                      <p:to>
                                        <p:strVal val="visible"/>
                                      </p:to>
                                    </p:set>
                                    <p:anim calcmode="lin" valueType="num">
                                      <p:cBhvr additive="base">
                                        <p:cTn id="19" dur="500" fill="hold"/>
                                        <p:tgtEl>
                                          <p:spTgt spid="21507">
                                            <p:txEl>
                                              <p:charRg st="56" end="68"/>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charRg st="56" end="68"/>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507">
                                            <p:txEl>
                                              <p:charRg st="68" end="79"/>
                                            </p:txEl>
                                          </p:spTgt>
                                        </p:tgtEl>
                                        <p:attrNameLst>
                                          <p:attrName>style.visibility</p:attrName>
                                        </p:attrNameLst>
                                      </p:cBhvr>
                                      <p:to>
                                        <p:strVal val="visible"/>
                                      </p:to>
                                    </p:set>
                                    <p:anim calcmode="lin" valueType="num">
                                      <p:cBhvr additive="base">
                                        <p:cTn id="23" dur="500" fill="hold"/>
                                        <p:tgtEl>
                                          <p:spTgt spid="21507">
                                            <p:txEl>
                                              <p:charRg st="68" end="79"/>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1507">
                                            <p:txEl>
                                              <p:charRg st="68" end="79"/>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1507">
                                            <p:txEl>
                                              <p:charRg st="79" end="90"/>
                                            </p:txEl>
                                          </p:spTgt>
                                        </p:tgtEl>
                                        <p:attrNameLst>
                                          <p:attrName>style.visibility</p:attrName>
                                        </p:attrNameLst>
                                      </p:cBhvr>
                                      <p:to>
                                        <p:strVal val="visible"/>
                                      </p:to>
                                    </p:set>
                                    <p:anim calcmode="lin" valueType="num">
                                      <p:cBhvr additive="base">
                                        <p:cTn id="29" dur="500" fill="hold"/>
                                        <p:tgtEl>
                                          <p:spTgt spid="21507">
                                            <p:txEl>
                                              <p:charRg st="79" end="9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1507">
                                            <p:txEl>
                                              <p:charRg st="79" end="90"/>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1507">
                                            <p:txEl>
                                              <p:charRg st="90" end="103"/>
                                            </p:txEl>
                                          </p:spTgt>
                                        </p:tgtEl>
                                        <p:attrNameLst>
                                          <p:attrName>style.visibility</p:attrName>
                                        </p:attrNameLst>
                                      </p:cBhvr>
                                      <p:to>
                                        <p:strVal val="visible"/>
                                      </p:to>
                                    </p:set>
                                    <p:anim calcmode="lin" valueType="num">
                                      <p:cBhvr additive="base">
                                        <p:cTn id="33" dur="500" fill="hold"/>
                                        <p:tgtEl>
                                          <p:spTgt spid="21507">
                                            <p:txEl>
                                              <p:charRg st="90" end="10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1507">
                                            <p:txEl>
                                              <p:charRg st="90" end="103"/>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1507">
                                            <p:txEl>
                                              <p:charRg st="103" end="138"/>
                                            </p:txEl>
                                          </p:spTgt>
                                        </p:tgtEl>
                                        <p:attrNameLst>
                                          <p:attrName>style.visibility</p:attrName>
                                        </p:attrNameLst>
                                      </p:cBhvr>
                                      <p:to>
                                        <p:strVal val="visible"/>
                                      </p:to>
                                    </p:set>
                                    <p:anim calcmode="lin" valueType="num">
                                      <p:cBhvr additive="base">
                                        <p:cTn id="37" dur="500" fill="hold"/>
                                        <p:tgtEl>
                                          <p:spTgt spid="21507">
                                            <p:txEl>
                                              <p:charRg st="103" end="13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507">
                                            <p:txEl>
                                              <p:charRg st="103" end="138"/>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1507">
                                            <p:txEl>
                                              <p:charRg st="138" end="140"/>
                                            </p:txEl>
                                          </p:spTgt>
                                        </p:tgtEl>
                                        <p:attrNameLst>
                                          <p:attrName>style.visibility</p:attrName>
                                        </p:attrNameLst>
                                      </p:cBhvr>
                                      <p:to>
                                        <p:strVal val="visible"/>
                                      </p:to>
                                    </p:set>
                                    <p:anim calcmode="lin" valueType="num">
                                      <p:cBhvr additive="base">
                                        <p:cTn id="41" dur="500" fill="hold"/>
                                        <p:tgtEl>
                                          <p:spTgt spid="21507">
                                            <p:txEl>
                                              <p:charRg st="138" end="14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1507">
                                            <p:txEl>
                                              <p:charRg st="138" end="14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通识教育选修课</a:t>
            </a:r>
            <a:endPar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03427" name="Rectangle 3"/>
          <p:cNvSpPr>
            <a:spLocks noGrp="1"/>
          </p:cNvSpPr>
          <p:nvPr>
            <p:ph idx="4294967295"/>
          </p:nvPr>
        </p:nvSpPr>
        <p:spPr>
          <a:xfrm>
            <a:off x="1182688" y="2078038"/>
            <a:ext cx="7772400" cy="4303712"/>
          </a:xfrm>
        </p:spPr>
        <p:txBody>
          <a:bodyPr vert="horz" wrap="square" lIns="91440" tIns="45720" rIns="91440" bIns="45720" anchor="t"/>
          <a:p>
            <a:pPr lvl="1" eaLnBrk="1" hangingPunct="1">
              <a:lnSpc>
                <a:spcPct val="90000"/>
              </a:lnSpc>
            </a:pPr>
            <a:r>
              <a:rPr lang="zh-CN" altLang="en-US" sz="3200" b="1" dirty="0">
                <a:latin typeface="Times New Roman" panose="02020603050405020304" pitchFamily="18" charset="0"/>
              </a:rPr>
              <a:t>从</a:t>
            </a:r>
            <a:r>
              <a:rPr lang="en-US" altLang="zh-CN" sz="3200" b="1" dirty="0">
                <a:latin typeface="Times New Roman" panose="02020603050405020304" pitchFamily="18" charset="0"/>
              </a:rPr>
              <a:t>2022</a:t>
            </a:r>
            <a:r>
              <a:rPr lang="zh-CN" altLang="en-US" sz="3200" b="1" dirty="0">
                <a:latin typeface="Times New Roman" panose="02020603050405020304" pitchFamily="18" charset="0"/>
              </a:rPr>
              <a:t>级开始，我校人才培养方案中设置了通识教育选修课</a:t>
            </a:r>
            <a:endParaRPr lang="en-US" altLang="zh-CN" sz="3200" b="1" dirty="0">
              <a:latin typeface="Times New Roman" panose="02020603050405020304" pitchFamily="18" charset="0"/>
            </a:endParaRPr>
          </a:p>
          <a:p>
            <a:pPr lvl="1" eaLnBrk="1" hangingPunct="1">
              <a:lnSpc>
                <a:spcPct val="90000"/>
              </a:lnSpc>
            </a:pPr>
            <a:r>
              <a:rPr lang="zh-CN" altLang="en-US" sz="3200" b="1" dirty="0">
                <a:latin typeface="Times New Roman" panose="02020603050405020304" pitchFamily="18" charset="0"/>
              </a:rPr>
              <a:t>普通本科：最低要求</a:t>
            </a:r>
            <a:r>
              <a:rPr lang="en-US" altLang="zh-CN" sz="3200" b="1" dirty="0">
                <a:latin typeface="Times New Roman" panose="02020603050405020304" pitchFamily="18" charset="0"/>
              </a:rPr>
              <a:t>6</a:t>
            </a:r>
            <a:r>
              <a:rPr lang="zh-CN" altLang="en-US" sz="3200" b="1" dirty="0">
                <a:latin typeface="Times New Roman" panose="02020603050405020304" pitchFamily="18" charset="0"/>
              </a:rPr>
              <a:t>学分</a:t>
            </a:r>
            <a:endParaRPr lang="zh-CN" altLang="en-US" sz="3200" b="1" dirty="0">
              <a:latin typeface="Times New Roman" panose="02020603050405020304" pitchFamily="18" charset="0"/>
            </a:endParaRPr>
          </a:p>
          <a:p>
            <a:pPr lvl="1" eaLnBrk="1" hangingPunct="1">
              <a:lnSpc>
                <a:spcPct val="90000"/>
              </a:lnSpc>
            </a:pPr>
            <a:r>
              <a:rPr lang="zh-CN" altLang="en-US" sz="3200" b="1" dirty="0">
                <a:latin typeface="Times New Roman" panose="02020603050405020304" pitchFamily="18" charset="0"/>
              </a:rPr>
              <a:t>专转本：最低要求</a:t>
            </a:r>
            <a:r>
              <a:rPr lang="en-US" altLang="zh-CN" sz="3200" b="1" dirty="0">
                <a:latin typeface="Times New Roman" panose="02020603050405020304" pitchFamily="18" charset="0"/>
              </a:rPr>
              <a:t>2</a:t>
            </a:r>
            <a:r>
              <a:rPr lang="zh-CN" altLang="en-US" sz="3200" b="1" dirty="0">
                <a:latin typeface="Times New Roman" panose="02020603050405020304" pitchFamily="18" charset="0"/>
              </a:rPr>
              <a:t>学分</a:t>
            </a:r>
            <a:endParaRPr lang="zh-CN" altLang="en-US" sz="3200" b="1" dirty="0">
              <a:latin typeface="Times New Roman" panose="02020603050405020304" pitchFamily="18" charset="0"/>
            </a:endParaRPr>
          </a:p>
          <a:p>
            <a:pPr lvl="1" eaLnBrk="1" hangingPunct="1">
              <a:lnSpc>
                <a:spcPct val="90000"/>
              </a:lnSpc>
            </a:pPr>
            <a:r>
              <a:rPr lang="zh-CN" altLang="en-US" sz="3200" b="1" dirty="0">
                <a:latin typeface="Times New Roman" panose="02020603050405020304" pitchFamily="18" charset="0"/>
              </a:rPr>
              <a:t>国际交流项目班：根据项目要求设置</a:t>
            </a:r>
            <a:endParaRPr lang="zh-CN" altLang="en-US" sz="3200" b="1" dirty="0">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通识教育选修课（续）</a:t>
            </a:r>
            <a:endPar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03427" name="Rectangle 3"/>
          <p:cNvSpPr>
            <a:spLocks noGrp="1"/>
          </p:cNvSpPr>
          <p:nvPr>
            <p:ph idx="4294967295"/>
          </p:nvPr>
        </p:nvSpPr>
        <p:spPr>
          <a:xfrm>
            <a:off x="1182688" y="2078038"/>
            <a:ext cx="7772400" cy="4303712"/>
          </a:xfrm>
        </p:spPr>
        <p:txBody>
          <a:bodyPr vert="horz" wrap="square" lIns="91440" tIns="45720" rIns="91440" bIns="45720" anchor="t"/>
          <a:p>
            <a:pPr lvl="1" eaLnBrk="1" hangingPunct="1">
              <a:lnSpc>
                <a:spcPct val="90000"/>
              </a:lnSpc>
            </a:pPr>
            <a:endParaRPr lang="zh-CN" altLang="en-US" sz="3200" b="1" dirty="0">
              <a:latin typeface="Times New Roman" panose="02020603050405020304" pitchFamily="18" charset="0"/>
            </a:endParaRPr>
          </a:p>
          <a:p>
            <a:pPr lvl="1" eaLnBrk="1" hangingPunct="1">
              <a:lnSpc>
                <a:spcPct val="90000"/>
              </a:lnSpc>
            </a:pPr>
            <a:r>
              <a:rPr lang="zh-CN" altLang="en-US" sz="3200" b="1" dirty="0">
                <a:latin typeface="Times New Roman" panose="02020603050405020304" pitchFamily="18" charset="0"/>
              </a:rPr>
              <a:t>国际交流项目班：根据项目要求</a:t>
            </a:r>
            <a:endParaRPr lang="zh-CN" altLang="en-US" sz="3200" b="1"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1115695" y="1557020"/>
            <a:ext cx="7043420" cy="2399030"/>
          </a:xfrm>
          <a:prstGeom prst="rect">
            <a:avLst/>
          </a:prstGeom>
        </p:spPr>
      </p:pic>
      <p:sp>
        <p:nvSpPr>
          <p:cNvPr id="4" name="文本框 3"/>
          <p:cNvSpPr txBox="1"/>
          <p:nvPr/>
        </p:nvSpPr>
        <p:spPr>
          <a:xfrm>
            <a:off x="1259205" y="3956050"/>
            <a:ext cx="6681470" cy="2107565"/>
          </a:xfrm>
          <a:prstGeom prst="rect">
            <a:avLst/>
          </a:prstGeom>
          <a:noFill/>
        </p:spPr>
        <p:txBody>
          <a:bodyPr wrap="square" rtlCol="0">
            <a:noAutofit/>
          </a:bodyPr>
          <a:p>
            <a:endParaRPr lang="zh-CN" altLang="en-US" sz="1400"/>
          </a:p>
        </p:txBody>
      </p:sp>
      <p:pic>
        <p:nvPicPr>
          <p:cNvPr id="5" name="图片 4"/>
          <p:cNvPicPr>
            <a:picLocks noChangeAspect="1"/>
          </p:cNvPicPr>
          <p:nvPr/>
        </p:nvPicPr>
        <p:blipFill>
          <a:blip r:embed="rId2"/>
          <a:stretch>
            <a:fillRect/>
          </a:stretch>
        </p:blipFill>
        <p:spPr>
          <a:xfrm>
            <a:off x="1250950" y="3956050"/>
            <a:ext cx="6772275" cy="223647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二、选课相关概念</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23555" name="Rectangle 3"/>
          <p:cNvSpPr>
            <a:spLocks noGrp="1"/>
          </p:cNvSpPr>
          <p:nvPr>
            <p:ph idx="4294967295"/>
          </p:nvPr>
        </p:nvSpPr>
        <p:spPr/>
        <p:txBody>
          <a:bodyPr vert="horz" wrap="square" lIns="91440" tIns="45720" rIns="91440" bIns="45720" anchor="t"/>
          <a:p>
            <a:pPr eaLnBrk="1" hangingPunct="1">
              <a:lnSpc>
                <a:spcPct val="150000"/>
              </a:lnSpc>
            </a:pPr>
            <a:r>
              <a:rPr lang="zh-CN" altLang="en-US" sz="4000" b="1" dirty="0">
                <a:latin typeface="Times New Roman" panose="02020603050405020304" pitchFamily="18" charset="0"/>
              </a:rPr>
              <a:t>什么是选课</a:t>
            </a:r>
            <a:endParaRPr lang="en-US" altLang="zh-CN" sz="4000" b="1" dirty="0">
              <a:latin typeface="Times New Roman" panose="02020603050405020304" pitchFamily="18" charset="0"/>
            </a:endParaRPr>
          </a:p>
          <a:p>
            <a:pPr lvl="1" eaLnBrk="1" hangingPunct="1">
              <a:lnSpc>
                <a:spcPct val="150000"/>
              </a:lnSpc>
            </a:pPr>
            <a:r>
              <a:rPr lang="zh-CN" altLang="en-US" sz="3600" b="1" dirty="0">
                <a:latin typeface="Times New Roman" panose="02020603050405020304" pitchFamily="18" charset="0"/>
              </a:rPr>
              <a:t>学生通过登录教务系统网站，在网上选择自己希望学习的课程。　　　　　　　　　</a:t>
            </a:r>
            <a:endParaRPr lang="zh-CN" altLang="en-US" sz="3600" b="1" dirty="0">
              <a:latin typeface="Times New Roman" panose="02020603050405020304" pitchFamily="18" charset="0"/>
            </a:endParaRPr>
          </a:p>
          <a:p>
            <a:pPr lvl="1" algn="r" eaLnBrk="1" hangingPunct="1">
              <a:lnSpc>
                <a:spcPct val="150000"/>
              </a:lnSpc>
              <a:buFont typeface="Wingdings" panose="05000000000000000000" pitchFamily="2" charset="2"/>
              <a:buNone/>
            </a:pPr>
            <a:r>
              <a:rPr lang="zh-CN" altLang="en-US" sz="3600" b="1" dirty="0">
                <a:latin typeface="Times New Roman" panose="02020603050405020304" pitchFamily="18" charset="0"/>
              </a:rPr>
              <a:t>－－这个过程就是选课。</a:t>
            </a:r>
            <a:endParaRPr lang="zh-CN" altLang="en-US" sz="36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555">
                                            <p:txEl>
                                              <p:charRg st="0" end="6"/>
                                            </p:txEl>
                                          </p:spTgt>
                                        </p:tgtEl>
                                        <p:attrNameLst>
                                          <p:attrName>style.visibility</p:attrName>
                                        </p:attrNameLst>
                                      </p:cBhvr>
                                      <p:to>
                                        <p:strVal val="visible"/>
                                      </p:to>
                                    </p:set>
                                    <p:anim calcmode="lin" valueType="num">
                                      <p:cBhvr additive="base">
                                        <p:cTn id="7" dur="500" fill="hold"/>
                                        <p:tgtEl>
                                          <p:spTgt spid="23555">
                                            <p:txEl>
                                              <p:charRg st="0"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charRg st="0"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charRg st="6" end="44"/>
                                            </p:txEl>
                                          </p:spTgt>
                                        </p:tgtEl>
                                        <p:attrNameLst>
                                          <p:attrName>style.visibility</p:attrName>
                                        </p:attrNameLst>
                                      </p:cBhvr>
                                      <p:to>
                                        <p:strVal val="visible"/>
                                      </p:to>
                                    </p:set>
                                    <p:anim calcmode="lin" valueType="num">
                                      <p:cBhvr additive="base">
                                        <p:cTn id="13" dur="500" fill="hold"/>
                                        <p:tgtEl>
                                          <p:spTgt spid="23555">
                                            <p:txEl>
                                              <p:charRg st="6" end="4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charRg st="6" end="4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charRg st="44" end="56"/>
                                            </p:txEl>
                                          </p:spTgt>
                                        </p:tgtEl>
                                        <p:attrNameLst>
                                          <p:attrName>style.visibility</p:attrName>
                                        </p:attrNameLst>
                                      </p:cBhvr>
                                      <p:to>
                                        <p:strVal val="visible"/>
                                      </p:to>
                                    </p:set>
                                    <p:anim calcmode="lin" valueType="num">
                                      <p:cBhvr additive="base">
                                        <p:cTn id="19" dur="500" fill="hold"/>
                                        <p:tgtEl>
                                          <p:spTgt spid="23555">
                                            <p:txEl>
                                              <p:charRg st="44" end="5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charRg st="44" end="5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二、选课相关概念（续）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24579" name="Rectangle 3"/>
          <p:cNvSpPr>
            <a:spLocks noGrp="1"/>
          </p:cNvSpPr>
          <p:nvPr>
            <p:ph idx="4294967295"/>
          </p:nvPr>
        </p:nvSpPr>
        <p:spPr/>
        <p:txBody>
          <a:bodyPr vert="horz" wrap="square" lIns="91440" tIns="45720" rIns="91440" bIns="45720" anchor="t"/>
          <a:p>
            <a:pPr eaLnBrk="1" hangingPunct="1">
              <a:lnSpc>
                <a:spcPct val="150000"/>
              </a:lnSpc>
            </a:pPr>
            <a:r>
              <a:rPr lang="zh-CN" altLang="en-US" sz="4000" b="1" dirty="0">
                <a:latin typeface="Times New Roman" panose="02020603050405020304" pitchFamily="18" charset="0"/>
              </a:rPr>
              <a:t>选课的两种方式</a:t>
            </a:r>
            <a:endParaRPr lang="en-US" altLang="zh-CN" sz="4000" b="1" dirty="0">
              <a:latin typeface="Times New Roman" panose="02020603050405020304" pitchFamily="18" charset="0"/>
            </a:endParaRPr>
          </a:p>
          <a:p>
            <a:pPr lvl="1" eaLnBrk="1" hangingPunct="1">
              <a:lnSpc>
                <a:spcPct val="150000"/>
              </a:lnSpc>
            </a:pPr>
            <a:r>
              <a:rPr lang="zh-CN" altLang="en-US" sz="3600" b="1" dirty="0">
                <a:latin typeface="Times New Roman" panose="02020603050405020304" pitchFamily="18" charset="0"/>
              </a:rPr>
              <a:t>先到先得</a:t>
            </a:r>
            <a:endParaRPr lang="en-US" altLang="zh-CN" sz="3600" b="1" dirty="0">
              <a:latin typeface="Times New Roman" panose="02020603050405020304" pitchFamily="18" charset="0"/>
            </a:endParaRPr>
          </a:p>
          <a:p>
            <a:pPr lvl="1" eaLnBrk="1" hangingPunct="1">
              <a:lnSpc>
                <a:spcPct val="150000"/>
              </a:lnSpc>
            </a:pPr>
            <a:r>
              <a:rPr lang="zh-CN" altLang="en-US" sz="3600" b="1" dirty="0">
                <a:latin typeface="Times New Roman" panose="02020603050405020304" pitchFamily="18" charset="0"/>
              </a:rPr>
              <a:t>筛选－－先填志愿，后期处理</a:t>
            </a:r>
            <a:endParaRPr lang="en-US" altLang="zh-CN" sz="36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579">
                                            <p:txEl>
                                              <p:charRg st="0" end="8"/>
                                            </p:txEl>
                                          </p:spTgt>
                                        </p:tgtEl>
                                        <p:attrNameLst>
                                          <p:attrName>style.visibility</p:attrName>
                                        </p:attrNameLst>
                                      </p:cBhvr>
                                      <p:to>
                                        <p:strVal val="visible"/>
                                      </p:to>
                                    </p:set>
                                    <p:anim calcmode="lin" valueType="num">
                                      <p:cBhvr additive="base">
                                        <p:cTn id="7" dur="500" fill="hold"/>
                                        <p:tgtEl>
                                          <p:spTgt spid="24579">
                                            <p:txEl>
                                              <p:charRg st="0"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charRg st="0"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charRg st="8" end="13"/>
                                            </p:txEl>
                                          </p:spTgt>
                                        </p:tgtEl>
                                        <p:attrNameLst>
                                          <p:attrName>style.visibility</p:attrName>
                                        </p:attrNameLst>
                                      </p:cBhvr>
                                      <p:to>
                                        <p:strVal val="visible"/>
                                      </p:to>
                                    </p:set>
                                    <p:anim calcmode="lin" valueType="num">
                                      <p:cBhvr additive="base">
                                        <p:cTn id="13" dur="500" fill="hold"/>
                                        <p:tgtEl>
                                          <p:spTgt spid="24579">
                                            <p:txEl>
                                              <p:charRg st="8" end="1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charRg st="8" end="1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charRg st="13" end="27"/>
                                            </p:txEl>
                                          </p:spTgt>
                                        </p:tgtEl>
                                        <p:attrNameLst>
                                          <p:attrName>style.visibility</p:attrName>
                                        </p:attrNameLst>
                                      </p:cBhvr>
                                      <p:to>
                                        <p:strVal val="visible"/>
                                      </p:to>
                                    </p:set>
                                    <p:anim calcmode="lin" valueType="num">
                                      <p:cBhvr additive="base">
                                        <p:cTn id="19" dur="500" fill="hold"/>
                                        <p:tgtEl>
                                          <p:spTgt spid="24579">
                                            <p:txEl>
                                              <p:charRg st="13" end="2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charRg st="13" end="2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二、选课相关概念（续）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08547" name="Rectangle 3"/>
          <p:cNvSpPr>
            <a:spLocks noGrp="1"/>
          </p:cNvSpPr>
          <p:nvPr>
            <p:ph idx="4294967295"/>
          </p:nvPr>
        </p:nvSpPr>
        <p:spPr>
          <a:xfrm>
            <a:off x="1435100" y="1447800"/>
            <a:ext cx="7499350" cy="766763"/>
          </a:xfrm>
        </p:spPr>
        <p:txBody>
          <a:bodyPr vert="horz" wrap="square" lIns="91440" tIns="45720" rIns="91440" bIns="45720" anchor="t"/>
          <a:p>
            <a:pPr eaLnBrk="1" hangingPunct="1">
              <a:lnSpc>
                <a:spcPct val="140000"/>
              </a:lnSpc>
            </a:pPr>
            <a:r>
              <a:rPr lang="zh-CN" altLang="en-US" sz="3000" b="1" dirty="0">
                <a:latin typeface="Times New Roman" panose="02020603050405020304" pitchFamily="18" charset="0"/>
              </a:rPr>
              <a:t>两种选课模式比较</a:t>
            </a:r>
            <a:endParaRPr lang="en-US" altLang="zh-CN" sz="3000" b="1" dirty="0">
              <a:latin typeface="Times New Roman" panose="02020603050405020304" pitchFamily="18" charset="0"/>
            </a:endParaRPr>
          </a:p>
          <a:p>
            <a:pPr eaLnBrk="1" hangingPunct="1">
              <a:lnSpc>
                <a:spcPct val="140000"/>
              </a:lnSpc>
            </a:pPr>
            <a:endParaRPr lang="en-US" altLang="zh-CN" sz="3000" b="1" dirty="0">
              <a:latin typeface="Times New Roman" panose="02020603050405020304" pitchFamily="18" charset="0"/>
            </a:endParaRPr>
          </a:p>
        </p:txBody>
      </p:sp>
      <p:graphicFrame>
        <p:nvGraphicFramePr>
          <p:cNvPr id="25604" name="Group 4"/>
          <p:cNvGraphicFramePr>
            <a:graphicFrameLocks noGrp="1"/>
          </p:cNvGraphicFramePr>
          <p:nvPr/>
        </p:nvGraphicFramePr>
        <p:xfrm>
          <a:off x="1500188" y="2357438"/>
          <a:ext cx="6858000" cy="3722688"/>
        </p:xfrm>
        <a:graphic>
          <a:graphicData uri="http://schemas.openxmlformats.org/drawingml/2006/table">
            <a:tbl>
              <a:tblPr/>
              <a:tblGrid>
                <a:gridCol w="1428750"/>
                <a:gridCol w="1714500"/>
                <a:gridCol w="2000250"/>
                <a:gridCol w="1714500"/>
              </a:tblGrid>
              <a:tr h="614013">
                <a:tc>
                  <a:txBody>
                    <a:bodyPr/>
                    <a:lstStyle/>
                    <a:p>
                      <a:pPr marL="0" marR="0" lvl="0" indent="82550" algn="ctr" defTabSz="914400" rtl="0" eaLnBrk="1" fontAlgn="base" latinLnBrk="0" hangingPunct="1">
                        <a:lnSpc>
                          <a:spcPct val="100000"/>
                        </a:lnSpc>
                        <a:spcBef>
                          <a:spcPct val="0"/>
                        </a:spcBef>
                        <a:spcAft>
                          <a:spcPct val="0"/>
                        </a:spcAft>
                        <a:buClrTx/>
                        <a:buSzPct val="100000"/>
                        <a:buFontTx/>
                        <a:buNone/>
                      </a:pPr>
                      <a:endParaRPr kumimoji="0" lang="zh-CN" altLang="zh-CN" sz="2400" b="0" i="0" u="none" strike="noStrike" cap="none" normalizeH="0" baseline="0">
                        <a:ln>
                          <a:noFill/>
                        </a:ln>
                        <a:solidFill>
                          <a:srgbClr val="FFFFFF"/>
                        </a:solidFill>
                        <a:effectLst/>
                        <a:latin typeface="Gill Sans MT" panose="020B0502020104020203" pitchFamily="34" charset="0"/>
                        <a:ea typeface="华文中宋" panose="02010600040101010101" pitchFamily="2" charset="-122"/>
                      </a:endParaRPr>
                    </a:p>
                  </a:txBody>
                  <a:tcPr marL="91439" marR="91439" marT="45668" marB="456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82550" algn="ctr" defTabSz="914400" rtl="0" eaLnBrk="1" fontAlgn="base" latinLnBrk="0" hangingPunct="1">
                        <a:lnSpc>
                          <a:spcPct val="100000"/>
                        </a:lnSpc>
                        <a:spcBef>
                          <a:spcPct val="0"/>
                        </a:spcBef>
                        <a:spcAft>
                          <a:spcPct val="0"/>
                        </a:spcAft>
                        <a:buClrTx/>
                        <a:buSzPct val="100000"/>
                        <a:buFontTx/>
                        <a:buNone/>
                      </a:pPr>
                      <a:r>
                        <a:rPr kumimoji="0" lang="zh-CN" sz="2400" b="1" i="0" u="none" strike="noStrike" cap="none" normalizeH="0" baseline="0">
                          <a:ln>
                            <a:noFill/>
                          </a:ln>
                          <a:solidFill>
                            <a:srgbClr val="FFFFFF"/>
                          </a:solidFill>
                          <a:effectLst/>
                          <a:latin typeface="Gill Sans MT" panose="020B0502020104020203" pitchFamily="34" charset="0"/>
                          <a:ea typeface="华文中宋" panose="02010600040101010101" pitchFamily="2" charset="-122"/>
                        </a:rPr>
                        <a:t>优点</a:t>
                      </a:r>
                      <a:endParaRPr kumimoji="0" lang="zh-CN" sz="2400" b="1" i="0" u="none" strike="noStrike" cap="none" normalizeH="0" baseline="0">
                        <a:ln>
                          <a:noFill/>
                        </a:ln>
                        <a:solidFill>
                          <a:srgbClr val="FFFFFF"/>
                        </a:solidFill>
                        <a:effectLst/>
                        <a:latin typeface="Gill Sans MT" panose="020B0502020104020203" pitchFamily="34" charset="0"/>
                        <a:ea typeface="华文中宋" panose="02010600040101010101" pitchFamily="2" charset="-122"/>
                      </a:endParaRPr>
                    </a:p>
                  </a:txBody>
                  <a:tcPr marL="91439" marR="91439" marT="45668" marB="456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82550" algn="ctr" defTabSz="914400" rtl="0" eaLnBrk="1" fontAlgn="base" latinLnBrk="0" hangingPunct="1">
                        <a:lnSpc>
                          <a:spcPct val="100000"/>
                        </a:lnSpc>
                        <a:spcBef>
                          <a:spcPct val="0"/>
                        </a:spcBef>
                        <a:spcAft>
                          <a:spcPct val="0"/>
                        </a:spcAft>
                        <a:buClrTx/>
                        <a:buSzPct val="100000"/>
                        <a:buFontTx/>
                        <a:buNone/>
                      </a:pPr>
                      <a:r>
                        <a:rPr kumimoji="0" lang="zh-CN" sz="2400" b="1" i="0" u="none" strike="noStrike" cap="none" normalizeH="0" baseline="0">
                          <a:ln>
                            <a:noFill/>
                          </a:ln>
                          <a:solidFill>
                            <a:srgbClr val="FFFFFF"/>
                          </a:solidFill>
                          <a:effectLst/>
                          <a:latin typeface="Gill Sans MT" panose="020B0502020104020203" pitchFamily="34" charset="0"/>
                          <a:ea typeface="华文中宋" panose="02010600040101010101" pitchFamily="2" charset="-122"/>
                        </a:rPr>
                        <a:t>缺点</a:t>
                      </a:r>
                      <a:endParaRPr kumimoji="0" lang="zh-CN" sz="2400" b="1" i="0" u="none" strike="noStrike" cap="none" normalizeH="0" baseline="0">
                        <a:ln>
                          <a:noFill/>
                        </a:ln>
                        <a:solidFill>
                          <a:srgbClr val="FFFFFF"/>
                        </a:solidFill>
                        <a:effectLst/>
                        <a:latin typeface="Gill Sans MT" panose="020B0502020104020203" pitchFamily="34" charset="0"/>
                        <a:ea typeface="华文中宋" panose="02010600040101010101" pitchFamily="2" charset="-122"/>
                      </a:endParaRPr>
                    </a:p>
                  </a:txBody>
                  <a:tcPr marL="91439" marR="91439" marT="45668" marB="456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82550" algn="ctr" defTabSz="914400" rtl="0" eaLnBrk="1" fontAlgn="base" latinLnBrk="0" hangingPunct="1">
                        <a:lnSpc>
                          <a:spcPct val="100000"/>
                        </a:lnSpc>
                        <a:spcBef>
                          <a:spcPct val="0"/>
                        </a:spcBef>
                        <a:spcAft>
                          <a:spcPct val="0"/>
                        </a:spcAft>
                        <a:buClrTx/>
                        <a:buSzPct val="100000"/>
                        <a:buFontTx/>
                        <a:buNone/>
                      </a:pPr>
                      <a:r>
                        <a:rPr kumimoji="0" lang="zh-CN" sz="2400" b="1" i="0" u="none" strike="noStrike" cap="none" normalizeH="0" baseline="0">
                          <a:ln>
                            <a:noFill/>
                          </a:ln>
                          <a:solidFill>
                            <a:srgbClr val="FFFFFF"/>
                          </a:solidFill>
                          <a:effectLst/>
                          <a:latin typeface="Gill Sans MT" panose="020B0502020104020203" pitchFamily="34" charset="0"/>
                          <a:ea typeface="华文中宋" panose="02010600040101010101" pitchFamily="2" charset="-122"/>
                        </a:rPr>
                        <a:t>适合情况</a:t>
                      </a:r>
                      <a:endParaRPr kumimoji="0" lang="zh-CN" sz="2400" b="1" i="0" u="none" strike="noStrike" cap="none" normalizeH="0" baseline="0">
                        <a:ln>
                          <a:noFill/>
                        </a:ln>
                        <a:solidFill>
                          <a:srgbClr val="FFFFFF"/>
                        </a:solidFill>
                        <a:effectLst/>
                        <a:latin typeface="Gill Sans MT" panose="020B0502020104020203" pitchFamily="34" charset="0"/>
                        <a:ea typeface="华文中宋" panose="02010600040101010101" pitchFamily="2" charset="-122"/>
                      </a:endParaRPr>
                    </a:p>
                  </a:txBody>
                  <a:tcPr marL="91439" marR="91439" marT="45668" marB="456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554337">
                <a:tc>
                  <a:txBody>
                    <a:bodyPr/>
                    <a:lstStyle/>
                    <a:p>
                      <a:pPr marL="0" marR="0" lvl="0" indent="82550" algn="ctr" defTabSz="914400" rtl="0" eaLnBrk="1" fontAlgn="base" latinLnBrk="0" hangingPunct="1">
                        <a:lnSpc>
                          <a:spcPct val="100000"/>
                        </a:lnSpc>
                        <a:spcBef>
                          <a:spcPct val="0"/>
                        </a:spcBef>
                        <a:spcAft>
                          <a:spcPct val="0"/>
                        </a:spcAft>
                        <a:buClrTx/>
                        <a:buSzPct val="100000"/>
                        <a:buFontTx/>
                        <a:buNone/>
                      </a:pPr>
                      <a:r>
                        <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rPr>
                        <a:t>先到先得</a:t>
                      </a:r>
                      <a:endPar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endParaRPr>
                    </a:p>
                  </a:txBody>
                  <a:tcPr marL="91439" marR="91439" marT="45668" marB="456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82550" algn="l" defTabSz="914400" rtl="0" eaLnBrk="1" fontAlgn="base" latinLnBrk="0" hangingPunct="1">
                        <a:lnSpc>
                          <a:spcPct val="100000"/>
                        </a:lnSpc>
                        <a:spcBef>
                          <a:spcPct val="0"/>
                        </a:spcBef>
                        <a:spcAft>
                          <a:spcPct val="0"/>
                        </a:spcAft>
                        <a:buClrTx/>
                        <a:buSzPct val="100000"/>
                        <a:buFontTx/>
                        <a:buNone/>
                      </a:pPr>
                      <a:r>
                        <a:rPr kumimoji="0" lang="zh-CN" altLang="en-US"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rPr>
                        <a:t>结果即时、</a:t>
                      </a:r>
                      <a:endParaRPr kumimoji="0" lang="en-US"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endParaRPr>
                    </a:p>
                    <a:p>
                      <a:pPr marL="0" marR="0" lvl="0" indent="82550" algn="l" defTabSz="914400" rtl="0" eaLnBrk="1" fontAlgn="base" latinLnBrk="0" hangingPunct="1">
                        <a:lnSpc>
                          <a:spcPct val="100000"/>
                        </a:lnSpc>
                        <a:spcBef>
                          <a:spcPct val="0"/>
                        </a:spcBef>
                        <a:spcAft>
                          <a:spcPct val="0"/>
                        </a:spcAft>
                        <a:buClrTx/>
                        <a:buSzPct val="100000"/>
                        <a:buFontTx/>
                        <a:buNone/>
                      </a:pPr>
                      <a:r>
                        <a:rPr kumimoji="0" lang="zh-CN" altLang="en-US"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rPr>
                        <a:t>基本无需后期处理</a:t>
                      </a:r>
                      <a:endParaRPr kumimoji="0" lang="zh-CN" altLang="en-US"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endParaRPr>
                    </a:p>
                  </a:txBody>
                  <a:tcPr marL="91439" marR="91439" marT="45668" marB="456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82550" algn="l" defTabSz="914400" rtl="0" eaLnBrk="1" fontAlgn="base" latinLnBrk="0" hangingPunct="1">
                        <a:lnSpc>
                          <a:spcPct val="100000"/>
                        </a:lnSpc>
                        <a:spcBef>
                          <a:spcPct val="0"/>
                        </a:spcBef>
                        <a:spcAft>
                          <a:spcPct val="0"/>
                        </a:spcAft>
                        <a:buClrTx/>
                        <a:buSzPct val="100000"/>
                        <a:buFontTx/>
                        <a:buNone/>
                      </a:pPr>
                      <a:r>
                        <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rPr>
                        <a:t>学生需提前排队、对服务器硬件要求较高</a:t>
                      </a:r>
                      <a:endPar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endParaRPr>
                    </a:p>
                  </a:txBody>
                  <a:tcPr marL="91439" marR="91439" marT="45668" marB="456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82550" algn="l" defTabSz="914400" rtl="0" eaLnBrk="1" fontAlgn="base" latinLnBrk="0" hangingPunct="1">
                        <a:lnSpc>
                          <a:spcPct val="100000"/>
                        </a:lnSpc>
                        <a:spcBef>
                          <a:spcPct val="0"/>
                        </a:spcBef>
                        <a:spcAft>
                          <a:spcPct val="0"/>
                        </a:spcAft>
                        <a:buClrTx/>
                        <a:buSzPct val="100000"/>
                        <a:buFontTx/>
                        <a:buNone/>
                      </a:pPr>
                      <a:r>
                        <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rPr>
                        <a:t>参与人数较少</a:t>
                      </a:r>
                      <a:endPar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endParaRPr>
                    </a:p>
                  </a:txBody>
                  <a:tcPr marL="91439" marR="91439" marT="45668" marB="456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1554337">
                <a:tc>
                  <a:txBody>
                    <a:bodyPr/>
                    <a:lstStyle/>
                    <a:p>
                      <a:pPr marL="0" marR="0" lvl="0" indent="82550" algn="ctr" defTabSz="914400" rtl="0" eaLnBrk="1" fontAlgn="base" latinLnBrk="0" hangingPunct="1">
                        <a:lnSpc>
                          <a:spcPct val="100000"/>
                        </a:lnSpc>
                        <a:spcBef>
                          <a:spcPct val="0"/>
                        </a:spcBef>
                        <a:spcAft>
                          <a:spcPct val="0"/>
                        </a:spcAft>
                        <a:buClrTx/>
                        <a:buSzPct val="100000"/>
                        <a:buFontTx/>
                        <a:buNone/>
                      </a:pPr>
                      <a:r>
                        <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rPr>
                        <a:t>筛选</a:t>
                      </a:r>
                      <a:endPar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endParaRPr>
                    </a:p>
                  </a:txBody>
                  <a:tcPr marL="91439" marR="91439" marT="45668" marB="456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82550" algn="l" defTabSz="914400" rtl="0" eaLnBrk="1" fontAlgn="base" latinLnBrk="0" hangingPunct="1">
                        <a:lnSpc>
                          <a:spcPct val="100000"/>
                        </a:lnSpc>
                        <a:spcBef>
                          <a:spcPct val="0"/>
                        </a:spcBef>
                        <a:spcAft>
                          <a:spcPct val="0"/>
                        </a:spcAft>
                        <a:buClrTx/>
                        <a:buSzPct val="100000"/>
                        <a:buFontTx/>
                        <a:buNone/>
                      </a:pPr>
                      <a:r>
                        <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rPr>
                        <a:t>学生无需提前排队、对服务器硬件要求不高</a:t>
                      </a:r>
                      <a:endPar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endParaRPr>
                    </a:p>
                  </a:txBody>
                  <a:tcPr marL="91439" marR="91439" marT="45668" marB="456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82550" algn="l" defTabSz="914400" rtl="0" eaLnBrk="1" fontAlgn="base" latinLnBrk="0" hangingPunct="1">
                        <a:lnSpc>
                          <a:spcPct val="100000"/>
                        </a:lnSpc>
                        <a:spcBef>
                          <a:spcPct val="0"/>
                        </a:spcBef>
                        <a:spcAft>
                          <a:spcPct val="0"/>
                        </a:spcAft>
                        <a:buClrTx/>
                        <a:buSzPct val="100000"/>
                        <a:buFontTx/>
                        <a:buNone/>
                      </a:pPr>
                      <a:r>
                        <a:rPr kumimoji="0" lang="zh-CN" altLang="en-US"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rPr>
                        <a:t>结果不即时、</a:t>
                      </a:r>
                      <a:endParaRPr kumimoji="0" lang="en-US"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endParaRPr>
                    </a:p>
                    <a:p>
                      <a:pPr marL="0" marR="0" lvl="0" indent="82550" algn="l" defTabSz="914400" rtl="0" eaLnBrk="1" fontAlgn="base" latinLnBrk="0" hangingPunct="1">
                        <a:lnSpc>
                          <a:spcPct val="100000"/>
                        </a:lnSpc>
                        <a:spcBef>
                          <a:spcPct val="0"/>
                        </a:spcBef>
                        <a:spcAft>
                          <a:spcPct val="0"/>
                        </a:spcAft>
                        <a:buClrTx/>
                        <a:buSzPct val="100000"/>
                        <a:buFontTx/>
                        <a:buNone/>
                      </a:pPr>
                      <a:r>
                        <a:rPr kumimoji="0" lang="zh-CN" altLang="en-US"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rPr>
                        <a:t>后期处理比较复杂</a:t>
                      </a:r>
                      <a:endParaRPr kumimoji="0" lang="zh-CN" altLang="en-US"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endParaRPr>
                    </a:p>
                  </a:txBody>
                  <a:tcPr marL="91439" marR="91439" marT="45668" marB="456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82550" algn="l" defTabSz="914400" rtl="0" eaLnBrk="1" fontAlgn="base" latinLnBrk="0" hangingPunct="1">
                        <a:lnSpc>
                          <a:spcPct val="100000"/>
                        </a:lnSpc>
                        <a:spcBef>
                          <a:spcPct val="0"/>
                        </a:spcBef>
                        <a:spcAft>
                          <a:spcPct val="0"/>
                        </a:spcAft>
                        <a:buClrTx/>
                        <a:buSzPct val="100000"/>
                        <a:buFontTx/>
                        <a:buNone/>
                      </a:pPr>
                      <a:r>
                        <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rPr>
                        <a:t>参与人数较多</a:t>
                      </a:r>
                      <a:endPar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endParaRPr>
                    </a:p>
                  </a:txBody>
                  <a:tcPr marL="91439" marR="91439" marT="45668" marB="456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二、选课相关概念（续）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26627" name="Rectangle 3"/>
          <p:cNvSpPr>
            <a:spLocks noGrp="1"/>
          </p:cNvSpPr>
          <p:nvPr>
            <p:ph idx="4294967295"/>
          </p:nvPr>
        </p:nvSpPr>
        <p:spPr/>
        <p:txBody>
          <a:bodyPr vert="horz" wrap="square" lIns="91440" tIns="45720" rIns="91440" bIns="45720" anchor="t"/>
          <a:p>
            <a:pPr eaLnBrk="1" hangingPunct="1">
              <a:lnSpc>
                <a:spcPct val="150000"/>
              </a:lnSpc>
            </a:pPr>
            <a:r>
              <a:rPr lang="zh-CN" altLang="en-US" sz="3700" b="1" dirty="0">
                <a:latin typeface="Times New Roman" panose="02020603050405020304" pitchFamily="18" charset="0"/>
              </a:rPr>
              <a:t>我院选课安排以及采取方式</a:t>
            </a:r>
            <a:endParaRPr lang="en-US" altLang="zh-CN" sz="3700" b="1" dirty="0">
              <a:latin typeface="Times New Roman" panose="02020603050405020304" pitchFamily="18" charset="0"/>
            </a:endParaRPr>
          </a:p>
          <a:p>
            <a:pPr lvl="1" eaLnBrk="1" hangingPunct="1">
              <a:lnSpc>
                <a:spcPct val="150000"/>
              </a:lnSpc>
            </a:pPr>
            <a:r>
              <a:rPr lang="zh-CN" altLang="en-US" sz="3000" b="1" dirty="0">
                <a:latin typeface="Times New Roman" panose="02020603050405020304" pitchFamily="18" charset="0"/>
              </a:rPr>
              <a:t>第</a:t>
            </a:r>
            <a:r>
              <a:rPr lang="en-US" altLang="zh-CN" sz="3000" b="1" dirty="0">
                <a:latin typeface="Times New Roman" panose="02020603050405020304" pitchFamily="18" charset="0"/>
              </a:rPr>
              <a:t>1</a:t>
            </a:r>
            <a:r>
              <a:rPr lang="zh-CN" altLang="en-US" sz="3000" b="1" dirty="0">
                <a:latin typeface="Times New Roman" panose="02020603050405020304" pitchFamily="18" charset="0"/>
              </a:rPr>
              <a:t>轮－－初选：每学期第</a:t>
            </a:r>
            <a:r>
              <a:rPr lang="en-US" altLang="zh-CN" sz="3000" b="1" dirty="0">
                <a:latin typeface="Times New Roman" panose="02020603050405020304" pitchFamily="18" charset="0"/>
              </a:rPr>
              <a:t>16</a:t>
            </a:r>
            <a:r>
              <a:rPr lang="zh-CN" altLang="en-US" sz="3000" b="1" dirty="0">
                <a:latin typeface="Times New Roman" panose="02020603050405020304" pitchFamily="18" charset="0"/>
              </a:rPr>
              <a:t>周（筛选）</a:t>
            </a:r>
            <a:endParaRPr lang="en-US" altLang="zh-CN" sz="3000" b="1" dirty="0">
              <a:latin typeface="Times New Roman" panose="02020603050405020304" pitchFamily="18" charset="0"/>
            </a:endParaRPr>
          </a:p>
          <a:p>
            <a:pPr lvl="1" eaLnBrk="1" hangingPunct="1">
              <a:lnSpc>
                <a:spcPct val="150000"/>
              </a:lnSpc>
            </a:pPr>
            <a:r>
              <a:rPr lang="zh-CN" altLang="en-US" sz="3000" b="1" dirty="0">
                <a:latin typeface="Times New Roman" panose="02020603050405020304" pitchFamily="18" charset="0"/>
              </a:rPr>
              <a:t>第</a:t>
            </a:r>
            <a:r>
              <a:rPr lang="en-US" altLang="zh-CN" sz="3000" b="1" dirty="0">
                <a:latin typeface="Times New Roman" panose="02020603050405020304" pitchFamily="18" charset="0"/>
              </a:rPr>
              <a:t>2</a:t>
            </a:r>
            <a:r>
              <a:rPr lang="zh-CN" altLang="en-US" sz="3000" b="1" dirty="0">
                <a:latin typeface="Times New Roman" panose="02020603050405020304" pitchFamily="18" charset="0"/>
              </a:rPr>
              <a:t>轮－－补选：每学期第</a:t>
            </a:r>
            <a:r>
              <a:rPr lang="en-US" altLang="zh-CN" sz="3000" b="1" dirty="0">
                <a:latin typeface="Times New Roman" panose="02020603050405020304" pitchFamily="18" charset="0"/>
              </a:rPr>
              <a:t>17</a:t>
            </a:r>
            <a:r>
              <a:rPr lang="zh-CN" altLang="en-US" sz="3000" b="1" dirty="0">
                <a:latin typeface="Times New Roman" panose="02020603050405020304" pitchFamily="18" charset="0"/>
              </a:rPr>
              <a:t>周的前半周（先到先得）　</a:t>
            </a:r>
            <a:endParaRPr lang="en-US" altLang="zh-CN" sz="3000" b="1" dirty="0">
              <a:solidFill>
                <a:srgbClr val="FF0000"/>
              </a:solidFill>
              <a:latin typeface="Times New Roman" panose="02020603050405020304" pitchFamily="18" charset="0"/>
            </a:endParaRPr>
          </a:p>
          <a:p>
            <a:pPr lvl="1" eaLnBrk="1" hangingPunct="1">
              <a:lnSpc>
                <a:spcPct val="150000"/>
              </a:lnSpc>
            </a:pPr>
            <a:r>
              <a:rPr lang="zh-CN" altLang="en-US" sz="3000" b="1" dirty="0">
                <a:latin typeface="Times New Roman" panose="02020603050405020304" pitchFamily="18" charset="0"/>
              </a:rPr>
              <a:t>第</a:t>
            </a:r>
            <a:r>
              <a:rPr lang="en-US" altLang="zh-CN" sz="3000" b="1" dirty="0">
                <a:latin typeface="Times New Roman" panose="02020603050405020304" pitchFamily="18" charset="0"/>
              </a:rPr>
              <a:t>3</a:t>
            </a:r>
            <a:r>
              <a:rPr lang="zh-CN" altLang="en-US" sz="3000" b="1" dirty="0">
                <a:latin typeface="Times New Roman" panose="02020603050405020304" pitchFamily="18" charset="0"/>
              </a:rPr>
              <a:t>轮－－退选：下学期的第</a:t>
            </a:r>
            <a:r>
              <a:rPr lang="en-US" altLang="zh-CN" sz="3000" b="1" dirty="0">
                <a:latin typeface="Times New Roman" panose="02020603050405020304" pitchFamily="18" charset="0"/>
              </a:rPr>
              <a:t>1-2</a:t>
            </a:r>
            <a:r>
              <a:rPr lang="zh-CN" altLang="en-US" sz="3000" b="1" dirty="0">
                <a:latin typeface="Times New Roman" panose="02020603050405020304" pitchFamily="18" charset="0"/>
              </a:rPr>
              <a:t>周</a:t>
            </a:r>
            <a:endParaRPr lang="en-US" altLang="zh-CN" sz="3000" b="1" dirty="0">
              <a:latin typeface="Times New Roman" panose="02020603050405020304" pitchFamily="18" charset="0"/>
            </a:endParaRPr>
          </a:p>
          <a:p>
            <a:pPr lvl="1" eaLnBrk="1" hangingPunct="1">
              <a:lnSpc>
                <a:spcPct val="150000"/>
              </a:lnSpc>
            </a:pPr>
            <a:r>
              <a:rPr lang="zh-CN" altLang="en-US" sz="3000" b="1" dirty="0">
                <a:latin typeface="Times New Roman" panose="02020603050405020304" pitchFamily="18" charset="0"/>
              </a:rPr>
              <a:t>具体安排以教务处通知为准</a:t>
            </a:r>
            <a:endParaRPr lang="en-US" altLang="zh-CN" sz="30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627">
                                            <p:txEl>
                                              <p:charRg st="0" end="13"/>
                                            </p:txEl>
                                          </p:spTgt>
                                        </p:tgtEl>
                                        <p:attrNameLst>
                                          <p:attrName>style.visibility</p:attrName>
                                        </p:attrNameLst>
                                      </p:cBhvr>
                                      <p:to>
                                        <p:strVal val="visible"/>
                                      </p:to>
                                    </p:set>
                                    <p:anim calcmode="lin" valueType="num">
                                      <p:cBhvr additive="base">
                                        <p:cTn id="7" dur="500" fill="hold"/>
                                        <p:tgtEl>
                                          <p:spTgt spid="26627">
                                            <p:txEl>
                                              <p:charRg st="0" end="1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charRg st="0" end="1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charRg st="13" end="33"/>
                                            </p:txEl>
                                          </p:spTgt>
                                        </p:tgtEl>
                                        <p:attrNameLst>
                                          <p:attrName>style.visibility</p:attrName>
                                        </p:attrNameLst>
                                      </p:cBhvr>
                                      <p:to>
                                        <p:strVal val="visible"/>
                                      </p:to>
                                    </p:set>
                                    <p:anim calcmode="lin" valueType="num">
                                      <p:cBhvr additive="base">
                                        <p:cTn id="13" dur="500" fill="hold"/>
                                        <p:tgtEl>
                                          <p:spTgt spid="26627">
                                            <p:txEl>
                                              <p:charRg st="13" end="3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charRg st="13" end="3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charRg st="33" end="60"/>
                                            </p:txEl>
                                          </p:spTgt>
                                        </p:tgtEl>
                                        <p:attrNameLst>
                                          <p:attrName>style.visibility</p:attrName>
                                        </p:attrNameLst>
                                      </p:cBhvr>
                                      <p:to>
                                        <p:strVal val="visible"/>
                                      </p:to>
                                    </p:set>
                                    <p:anim calcmode="lin" valueType="num">
                                      <p:cBhvr additive="base">
                                        <p:cTn id="19" dur="500" fill="hold"/>
                                        <p:tgtEl>
                                          <p:spTgt spid="26627">
                                            <p:txEl>
                                              <p:charRg st="33" end="6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charRg st="33" end="6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charRg st="60" end="78"/>
                                            </p:txEl>
                                          </p:spTgt>
                                        </p:tgtEl>
                                        <p:attrNameLst>
                                          <p:attrName>style.visibility</p:attrName>
                                        </p:attrNameLst>
                                      </p:cBhvr>
                                      <p:to>
                                        <p:strVal val="visible"/>
                                      </p:to>
                                    </p:set>
                                    <p:anim calcmode="lin" valueType="num">
                                      <p:cBhvr additive="base">
                                        <p:cTn id="25" dur="500" fill="hold"/>
                                        <p:tgtEl>
                                          <p:spTgt spid="26627">
                                            <p:txEl>
                                              <p:charRg st="60" end="7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charRg st="60" end="78"/>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6627">
                                            <p:txEl>
                                              <p:charRg st="78" end="91"/>
                                            </p:txEl>
                                          </p:spTgt>
                                        </p:tgtEl>
                                        <p:attrNameLst>
                                          <p:attrName>style.visibility</p:attrName>
                                        </p:attrNameLst>
                                      </p:cBhvr>
                                      <p:to>
                                        <p:strVal val="visible"/>
                                      </p:to>
                                    </p:set>
                                    <p:anim calcmode="lin" valueType="num">
                                      <p:cBhvr additive="base">
                                        <p:cTn id="29" dur="500" fill="hold"/>
                                        <p:tgtEl>
                                          <p:spTgt spid="26627">
                                            <p:txEl>
                                              <p:charRg st="78" end="9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6627">
                                            <p:txEl>
                                              <p:charRg st="78" end="9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三、</a:t>
            </a:r>
            <a:r>
              <a:rPr kumimoji="0" lang="zh-CN" altLang="en-US" sz="4300" b="1" i="0" u="none" strike="noStrike" kern="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mj-ea"/>
                <a:cs typeface="+mj-cs"/>
              </a:rPr>
              <a:t>筛选模式</a:t>
            </a: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下的几点说明： </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endParaRPr>
          </a:p>
        </p:txBody>
      </p:sp>
      <p:sp>
        <p:nvSpPr>
          <p:cNvPr id="110595" name="Rectangle 3"/>
          <p:cNvSpPr>
            <a:spLocks noGrp="1"/>
          </p:cNvSpPr>
          <p:nvPr>
            <p:ph idx="4294967295"/>
          </p:nvPr>
        </p:nvSpPr>
        <p:spPr/>
        <p:txBody>
          <a:bodyPr vert="horz" wrap="square" lIns="91440" tIns="45720" rIns="91440" bIns="45720" anchor="t"/>
          <a:p>
            <a:pPr eaLnBrk="1" hangingPunct="1">
              <a:lnSpc>
                <a:spcPct val="200000"/>
              </a:lnSpc>
            </a:pPr>
            <a:r>
              <a:rPr lang="zh-CN" altLang="en-US" sz="3900" b="1" dirty="0">
                <a:latin typeface="Times New Roman" panose="02020603050405020304" pitchFamily="18" charset="0"/>
              </a:rPr>
              <a:t>选课志愿 </a:t>
            </a:r>
            <a:endParaRPr lang="zh-CN" altLang="en-US" sz="3900" b="1" dirty="0">
              <a:latin typeface="Times New Roman" panose="02020603050405020304" pitchFamily="18" charset="0"/>
            </a:endParaRPr>
          </a:p>
          <a:p>
            <a:pPr eaLnBrk="1" hangingPunct="1">
              <a:lnSpc>
                <a:spcPct val="200000"/>
              </a:lnSpc>
            </a:pPr>
            <a:r>
              <a:rPr lang="zh-CN" altLang="en-US" sz="3900" b="1" dirty="0">
                <a:latin typeface="Times New Roman" panose="02020603050405020304" pitchFamily="18" charset="0"/>
              </a:rPr>
              <a:t>希望选修学分</a:t>
            </a:r>
            <a:endParaRPr lang="en-US" altLang="zh-CN" sz="3900" b="1" dirty="0">
              <a:latin typeface="Times New Roman" panose="02020603050405020304" pitchFamily="18" charset="0"/>
            </a:endParaRPr>
          </a:p>
          <a:p>
            <a:pPr eaLnBrk="1" hangingPunct="1">
              <a:lnSpc>
                <a:spcPct val="200000"/>
              </a:lnSpc>
            </a:pPr>
            <a:r>
              <a:rPr lang="zh-CN" altLang="en-US" sz="3900" b="1" dirty="0">
                <a:latin typeface="Times New Roman" panose="02020603050405020304" pitchFamily="18" charset="0"/>
              </a:rPr>
              <a:t>筛选方式：条件优先，随机选取 </a:t>
            </a:r>
            <a:endParaRPr lang="zh-CN" altLang="en-US" sz="3900" b="1" dirty="0">
              <a:latin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选课志愿 </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111619" name="Rectangle 3"/>
          <p:cNvSpPr>
            <a:spLocks noGrp="1"/>
          </p:cNvSpPr>
          <p:nvPr>
            <p:ph idx="4294967295"/>
          </p:nvPr>
        </p:nvSpPr>
        <p:spPr>
          <a:xfrm>
            <a:off x="928688" y="1357313"/>
            <a:ext cx="8077200" cy="4879975"/>
          </a:xfrm>
        </p:spPr>
        <p:txBody>
          <a:bodyPr vert="horz" wrap="square" lIns="91440" tIns="45720" rIns="91440" bIns="45720" anchor="t"/>
          <a:p>
            <a:pPr eaLnBrk="1" hangingPunct="1">
              <a:lnSpc>
                <a:spcPct val="180000"/>
              </a:lnSpc>
            </a:pPr>
            <a:r>
              <a:rPr lang="zh-CN" altLang="en-US" b="1" dirty="0">
                <a:latin typeface="宋体" panose="02010600030101010101" pitchFamily="2" charset="-122"/>
              </a:rPr>
              <a:t>在筛选模式下，需要学生提交选课志愿</a:t>
            </a:r>
            <a:endParaRPr lang="en-US" altLang="zh-CN" b="1" dirty="0">
              <a:latin typeface="宋体" panose="02010600030101010101" pitchFamily="2" charset="-122"/>
            </a:endParaRPr>
          </a:p>
          <a:p>
            <a:pPr eaLnBrk="1" hangingPunct="1">
              <a:lnSpc>
                <a:spcPct val="180000"/>
              </a:lnSpc>
            </a:pPr>
            <a:r>
              <a:rPr lang="zh-CN" altLang="en-US" b="1" dirty="0">
                <a:latin typeface="宋体" panose="02010600030101010101" pitchFamily="2" charset="-122"/>
              </a:rPr>
              <a:t>当某门课志愿人数＞该课程的教室容量时，就会有学生选不中</a:t>
            </a:r>
            <a:endParaRPr lang="en-US" altLang="zh-CN" b="1" dirty="0">
              <a:latin typeface="宋体" panose="02010600030101010101" pitchFamily="2" charset="-122"/>
            </a:endParaRPr>
          </a:p>
          <a:p>
            <a:pPr eaLnBrk="1" hangingPunct="1">
              <a:lnSpc>
                <a:spcPct val="180000"/>
              </a:lnSpc>
            </a:pPr>
            <a:r>
              <a:rPr lang="zh-CN" altLang="en-US" b="1" dirty="0">
                <a:solidFill>
                  <a:srgbClr val="FF0000"/>
                </a:solidFill>
                <a:latin typeface="宋体" panose="02010600030101010101" pitchFamily="2" charset="-122"/>
              </a:rPr>
              <a:t>尽可能多的填志愿，冷热兼顾</a:t>
            </a:r>
            <a:endParaRPr lang="en-US" altLang="zh-CN" b="1" dirty="0">
              <a:solidFill>
                <a:srgbClr val="FF0000"/>
              </a:solidFill>
              <a:latin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希望选修学分</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endParaRPr>
          </a:p>
        </p:txBody>
      </p:sp>
      <p:sp>
        <p:nvSpPr>
          <p:cNvPr id="112643" name="Rectangle 3"/>
          <p:cNvSpPr>
            <a:spLocks noGrp="1"/>
          </p:cNvSpPr>
          <p:nvPr>
            <p:ph idx="4294967295"/>
          </p:nvPr>
        </p:nvSpPr>
        <p:spPr>
          <a:xfrm>
            <a:off x="1085850" y="1916113"/>
            <a:ext cx="7662863" cy="4114800"/>
          </a:xfrm>
        </p:spPr>
        <p:txBody>
          <a:bodyPr vert="horz" wrap="square" lIns="91440" tIns="45720" rIns="91440" bIns="45720" anchor="t"/>
          <a:p>
            <a:pPr algn="just" eaLnBrk="1" hangingPunct="1">
              <a:lnSpc>
                <a:spcPct val="130000"/>
              </a:lnSpc>
            </a:pPr>
            <a:r>
              <a:rPr lang="zh-CN" altLang="en-US" sz="3600" b="1" dirty="0">
                <a:latin typeface="Times New Roman" panose="02020603050405020304" pitchFamily="18" charset="0"/>
              </a:rPr>
              <a:t>只有志愿并不能告诉系统我想修多少门课程。</a:t>
            </a:r>
            <a:endParaRPr lang="en-US" altLang="zh-CN" sz="3600" b="1" dirty="0">
              <a:latin typeface="Times New Roman" panose="02020603050405020304" pitchFamily="18" charset="0"/>
            </a:endParaRPr>
          </a:p>
          <a:p>
            <a:pPr algn="just" eaLnBrk="1" hangingPunct="1">
              <a:lnSpc>
                <a:spcPct val="130000"/>
              </a:lnSpc>
            </a:pPr>
            <a:endParaRPr lang="en-US" altLang="zh-CN" sz="3600" b="1" dirty="0">
              <a:latin typeface="Times New Roman" panose="02020603050405020304" pitchFamily="18" charset="0"/>
            </a:endParaRPr>
          </a:p>
          <a:p>
            <a:pPr algn="just" eaLnBrk="1" hangingPunct="1">
              <a:lnSpc>
                <a:spcPct val="130000"/>
              </a:lnSpc>
            </a:pPr>
            <a:r>
              <a:rPr lang="zh-CN" altLang="en-US" sz="3600" b="1" dirty="0">
                <a:latin typeface="Times New Roman" panose="02020603050405020304" pitchFamily="18" charset="0"/>
              </a:rPr>
              <a:t>希望选修学分－－控制选课的门数</a:t>
            </a:r>
            <a:endParaRPr lang="zh-CN" altLang="en-US" sz="3600" b="1" dirty="0">
              <a:latin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一、基本概念</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1267" name="Rectangle 3"/>
          <p:cNvSpPr>
            <a:spLocks noGrp="1"/>
          </p:cNvSpPr>
          <p:nvPr>
            <p:ph idx="4294967295"/>
          </p:nvPr>
        </p:nvSpPr>
        <p:spPr>
          <a:xfrm>
            <a:off x="1435100" y="1292225"/>
            <a:ext cx="7499350" cy="4800600"/>
          </a:xfrm>
        </p:spPr>
        <p:txBody>
          <a:bodyPr vert="horz" wrap="square" lIns="91440" tIns="45720" rIns="91440" bIns="45720" anchor="t"/>
          <a:p>
            <a:pPr eaLnBrk="1" hangingPunct="1"/>
            <a:r>
              <a:rPr lang="zh-CN" altLang="en-US" sz="4000" b="1" dirty="0"/>
              <a:t>课程是有学分的</a:t>
            </a:r>
            <a:endParaRPr lang="en-US" altLang="zh-CN" sz="4000" b="1" dirty="0"/>
          </a:p>
          <a:p>
            <a:pPr lvl="1" eaLnBrk="1" hangingPunct="1"/>
            <a:r>
              <a:rPr lang="zh-CN" altLang="en-US" sz="3600" b="1" dirty="0"/>
              <a:t>学分数可登录教务网站在</a:t>
            </a:r>
            <a:r>
              <a:rPr lang="en-US" altLang="zh-CN" sz="3600" b="1" dirty="0"/>
              <a:t>《</a:t>
            </a:r>
            <a:r>
              <a:rPr lang="zh-CN" altLang="en-US" sz="3600" b="1" dirty="0"/>
              <a:t>培养计划</a:t>
            </a:r>
            <a:r>
              <a:rPr lang="en-US" altLang="zh-CN" sz="3600" b="1" dirty="0"/>
              <a:t>》</a:t>
            </a:r>
            <a:r>
              <a:rPr lang="zh-CN" altLang="en-US" sz="3600" b="1" dirty="0"/>
              <a:t>中查出。</a:t>
            </a:r>
            <a:endParaRPr lang="en-US" altLang="zh-CN" sz="3600" b="1" dirty="0"/>
          </a:p>
          <a:p>
            <a:pPr eaLnBrk="1" hangingPunct="1"/>
            <a:r>
              <a:rPr lang="zh-CN" altLang="en-US" sz="4000" b="1" dirty="0"/>
              <a:t>课程是有学习性质的</a:t>
            </a:r>
            <a:endParaRPr lang="en-US" altLang="zh-CN" sz="4000" b="1" dirty="0"/>
          </a:p>
          <a:p>
            <a:pPr algn="r" eaLnBrk="1" hangingPunct="1">
              <a:buNone/>
            </a:pPr>
            <a:r>
              <a:rPr lang="zh-CN" altLang="en-US" sz="4000" b="1" dirty="0"/>
              <a:t>－－课程的重要程度</a:t>
            </a:r>
            <a:endParaRPr lang="zh-CN" altLang="en-US" sz="4000" b="1" dirty="0"/>
          </a:p>
          <a:p>
            <a:pPr lvl="1" eaLnBrk="1" hangingPunct="1"/>
            <a:r>
              <a:rPr lang="zh-CN" altLang="en-US" sz="3600" b="1" dirty="0">
                <a:latin typeface="Times New Roman" panose="02020603050405020304" pitchFamily="18" charset="0"/>
              </a:rPr>
              <a:t>必修课</a:t>
            </a:r>
            <a:r>
              <a:rPr lang="zh-CN" altLang="en-US" sz="3600" b="1" dirty="0"/>
              <a:t> </a:t>
            </a:r>
            <a:endParaRPr lang="zh-CN" altLang="en-US" sz="3600" b="1" dirty="0"/>
          </a:p>
          <a:p>
            <a:pPr lvl="1" eaLnBrk="1" hangingPunct="1"/>
            <a:r>
              <a:rPr lang="zh-CN" altLang="en-US" sz="3600" b="1" dirty="0">
                <a:latin typeface="Times New Roman" panose="02020603050405020304" pitchFamily="18" charset="0"/>
              </a:rPr>
              <a:t>选修课</a:t>
            </a:r>
            <a:r>
              <a:rPr lang="zh-CN" altLang="en-US" sz="3600" b="1" dirty="0"/>
              <a:t> </a:t>
            </a:r>
            <a:endParaRPr lang="zh-CN" altLang="en-US" sz="3600" b="1" dirty="0"/>
          </a:p>
          <a:p>
            <a:pPr lvl="1" eaLnBrk="1" hangingPunct="1">
              <a:buNone/>
            </a:pPr>
            <a:endParaRPr lang="en-US" altLang="zh-CN"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7">
                                            <p:txEl>
                                              <p:charRg st="0" end="8"/>
                                            </p:txEl>
                                          </p:spTgt>
                                        </p:tgtEl>
                                        <p:attrNameLst>
                                          <p:attrName>style.visibility</p:attrName>
                                        </p:attrNameLst>
                                      </p:cBhvr>
                                      <p:to>
                                        <p:strVal val="visible"/>
                                      </p:to>
                                    </p:set>
                                    <p:animEffect transition="in" filter="fade">
                                      <p:cBhvr>
                                        <p:cTn id="10" dur="500"/>
                                        <p:tgtEl>
                                          <p:spTgt spid="11267">
                                            <p:txEl>
                                              <p:charRg st="0" end="8"/>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67">
                                            <p:txEl>
                                              <p:charRg st="8" end="30"/>
                                            </p:txEl>
                                          </p:spTgt>
                                        </p:tgtEl>
                                        <p:attrNameLst>
                                          <p:attrName>style.visibility</p:attrName>
                                        </p:attrNameLst>
                                      </p:cBhvr>
                                      <p:to>
                                        <p:strVal val="visible"/>
                                      </p:to>
                                    </p:set>
                                    <p:animEffect transition="in" filter="fade">
                                      <p:cBhvr>
                                        <p:cTn id="13" dur="500"/>
                                        <p:tgtEl>
                                          <p:spTgt spid="11267">
                                            <p:txEl>
                                              <p:charRg st="8" end="3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267">
                                            <p:txEl>
                                              <p:charRg st="30" end="40"/>
                                            </p:txEl>
                                          </p:spTgt>
                                        </p:tgtEl>
                                        <p:attrNameLst>
                                          <p:attrName>style.visibility</p:attrName>
                                        </p:attrNameLst>
                                      </p:cBhvr>
                                      <p:to>
                                        <p:strVal val="visible"/>
                                      </p:to>
                                    </p:set>
                                    <p:animEffect transition="in" filter="fade">
                                      <p:cBhvr>
                                        <p:cTn id="18" dur="500"/>
                                        <p:tgtEl>
                                          <p:spTgt spid="11267">
                                            <p:txEl>
                                              <p:charRg st="30" end="4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267">
                                            <p:txEl>
                                              <p:charRg st="40" end="50"/>
                                            </p:txEl>
                                          </p:spTgt>
                                        </p:tgtEl>
                                        <p:attrNameLst>
                                          <p:attrName>style.visibility</p:attrName>
                                        </p:attrNameLst>
                                      </p:cBhvr>
                                      <p:to>
                                        <p:strVal val="visible"/>
                                      </p:to>
                                    </p:set>
                                    <p:animEffect transition="in" filter="fade">
                                      <p:cBhvr>
                                        <p:cTn id="23" dur="500"/>
                                        <p:tgtEl>
                                          <p:spTgt spid="11267">
                                            <p:txEl>
                                              <p:charRg st="40" end="5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267">
                                            <p:txEl>
                                              <p:charRg st="50" end="55"/>
                                            </p:txEl>
                                          </p:spTgt>
                                        </p:tgtEl>
                                        <p:attrNameLst>
                                          <p:attrName>style.visibility</p:attrName>
                                        </p:attrNameLst>
                                      </p:cBhvr>
                                      <p:to>
                                        <p:strVal val="visible"/>
                                      </p:to>
                                    </p:set>
                                    <p:animEffect transition="in" filter="fade">
                                      <p:cBhvr>
                                        <p:cTn id="26" dur="500"/>
                                        <p:tgtEl>
                                          <p:spTgt spid="11267">
                                            <p:txEl>
                                              <p:charRg st="50" end="5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267">
                                            <p:txEl>
                                              <p:charRg st="55" end="60"/>
                                            </p:txEl>
                                          </p:spTgt>
                                        </p:tgtEl>
                                        <p:attrNameLst>
                                          <p:attrName>style.visibility</p:attrName>
                                        </p:attrNameLst>
                                      </p:cBhvr>
                                      <p:to>
                                        <p:strVal val="visible"/>
                                      </p:to>
                                    </p:set>
                                    <p:animEffect transition="in" filter="fade">
                                      <p:cBhvr>
                                        <p:cTn id="29" dur="500"/>
                                        <p:tgtEl>
                                          <p:spTgt spid="11267">
                                            <p:txEl>
                                              <p:charRg st="55" end="6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希望选修学分（续）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endParaRPr>
          </a:p>
        </p:txBody>
      </p:sp>
      <p:sp>
        <p:nvSpPr>
          <p:cNvPr id="31747" name="Rectangle 3"/>
          <p:cNvSpPr>
            <a:spLocks noGrp="1"/>
          </p:cNvSpPr>
          <p:nvPr>
            <p:ph idx="4294967295"/>
          </p:nvPr>
        </p:nvSpPr>
        <p:spPr>
          <a:xfrm>
            <a:off x="642938" y="1500188"/>
            <a:ext cx="8382000" cy="4114800"/>
          </a:xfrm>
        </p:spPr>
        <p:txBody>
          <a:bodyPr vert="horz" wrap="square" lIns="91440" tIns="45720" rIns="91440" bIns="45720" anchor="t"/>
          <a:p>
            <a:pPr algn="just" eaLnBrk="1" hangingPunct="1">
              <a:lnSpc>
                <a:spcPct val="110000"/>
              </a:lnSpc>
            </a:pPr>
            <a:r>
              <a:rPr lang="zh-CN" altLang="en-US" sz="3700" b="1" dirty="0">
                <a:latin typeface="宋体" panose="02010600030101010101" pitchFamily="2" charset="-122"/>
              </a:rPr>
              <a:t>系统筛选时要考虑的因素</a:t>
            </a:r>
            <a:endParaRPr lang="en-US" altLang="zh-CN" sz="3700" b="1" dirty="0">
              <a:latin typeface="宋体" panose="02010600030101010101" pitchFamily="2" charset="-122"/>
            </a:endParaRPr>
          </a:p>
          <a:p>
            <a:pPr lvl="1" algn="just" eaLnBrk="1" hangingPunct="1">
              <a:lnSpc>
                <a:spcPct val="110000"/>
              </a:lnSpc>
            </a:pPr>
            <a:r>
              <a:rPr lang="zh-CN" altLang="en-US" sz="3300" b="1" dirty="0">
                <a:latin typeface="宋体" panose="02010600030101010101" pitchFamily="2" charset="-122"/>
              </a:rPr>
              <a:t>选课志愿</a:t>
            </a:r>
            <a:endParaRPr lang="en-US" altLang="zh-CN" sz="3300" b="1" dirty="0">
              <a:latin typeface="宋体" panose="02010600030101010101" pitchFamily="2" charset="-122"/>
            </a:endParaRPr>
          </a:p>
          <a:p>
            <a:pPr lvl="1" algn="just" eaLnBrk="1" hangingPunct="1">
              <a:lnSpc>
                <a:spcPct val="110000"/>
              </a:lnSpc>
            </a:pPr>
            <a:r>
              <a:rPr lang="zh-CN" altLang="en-US" sz="3300" b="1" dirty="0">
                <a:latin typeface="宋体" panose="02010600030101010101" pitchFamily="2" charset="-122"/>
              </a:rPr>
              <a:t>希望选修学分</a:t>
            </a:r>
            <a:endParaRPr lang="en-US" altLang="zh-CN" sz="3300" b="1" dirty="0">
              <a:latin typeface="宋体" panose="02010600030101010101" pitchFamily="2" charset="-122"/>
            </a:endParaRPr>
          </a:p>
          <a:p>
            <a:pPr lvl="1" algn="just" eaLnBrk="1" hangingPunct="1">
              <a:lnSpc>
                <a:spcPct val="110000"/>
              </a:lnSpc>
            </a:pPr>
            <a:r>
              <a:rPr lang="zh-CN" altLang="en-US" sz="3300" b="1" dirty="0">
                <a:latin typeface="宋体" panose="02010600030101010101" pitchFamily="2" charset="-122"/>
              </a:rPr>
              <a:t>筛选方式－－</a:t>
            </a:r>
            <a:r>
              <a:rPr lang="zh-CN" altLang="en-US" sz="3300" b="1" dirty="0">
                <a:latin typeface="Times New Roman" panose="02020603050405020304" pitchFamily="18" charset="0"/>
              </a:rPr>
              <a:t>条件优先，随机选取</a:t>
            </a:r>
            <a:endParaRPr lang="en-US" altLang="zh-CN" sz="3300" b="1" dirty="0">
              <a:latin typeface="宋体" panose="02010600030101010101" pitchFamily="2" charset="-122"/>
            </a:endParaRPr>
          </a:p>
          <a:p>
            <a:pPr algn="just" eaLnBrk="1" hangingPunct="1">
              <a:lnSpc>
                <a:spcPct val="110000"/>
              </a:lnSpc>
            </a:pPr>
            <a:r>
              <a:rPr lang="zh-CN" altLang="en-US" sz="3700" b="1" dirty="0">
                <a:solidFill>
                  <a:srgbClr val="FF0000"/>
                </a:solidFill>
                <a:latin typeface="宋体" panose="02010600030101010101" pitchFamily="2" charset="-122"/>
              </a:rPr>
              <a:t>当学生选中课程的学分数</a:t>
            </a:r>
            <a:r>
              <a:rPr lang="zh-CN" altLang="en-US" sz="3700" b="1" dirty="0">
                <a:solidFill>
                  <a:srgbClr val="FF0000"/>
                </a:solidFill>
                <a:latin typeface="宋体" panose="02010600030101010101" pitchFamily="2" charset="-122"/>
                <a:cs typeface="Times New Roman" panose="02020603050405020304" pitchFamily="18" charset="0"/>
              </a:rPr>
              <a:t>≥</a:t>
            </a:r>
            <a:r>
              <a:rPr lang="zh-CN" altLang="en-US" sz="3700" b="1" dirty="0">
                <a:solidFill>
                  <a:srgbClr val="FF0000"/>
                </a:solidFill>
                <a:latin typeface="宋体" panose="02010600030101010101" pitchFamily="2" charset="-122"/>
              </a:rPr>
              <a:t>希望选修学分数</a:t>
            </a:r>
            <a:r>
              <a:rPr lang="zh-CN" altLang="en-US" sz="3700" b="1" dirty="0">
                <a:latin typeface="宋体" panose="02010600030101010101" pitchFamily="2" charset="-122"/>
              </a:rPr>
              <a:t>时，系统才会停止该生的选课。</a:t>
            </a:r>
            <a:endParaRPr lang="zh-CN" altLang="en-US" sz="3700" b="1" dirty="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1747">
                                            <p:txEl>
                                              <p:charRg st="0" end="12"/>
                                            </p:txEl>
                                          </p:spTgt>
                                        </p:tgtEl>
                                        <p:attrNameLst>
                                          <p:attrName>style.visibility</p:attrName>
                                        </p:attrNameLst>
                                      </p:cBhvr>
                                      <p:to>
                                        <p:strVal val="visible"/>
                                      </p:to>
                                    </p:set>
                                    <p:animEffect transition="in" filter="wipe(left)">
                                      <p:cBhvr>
                                        <p:cTn id="7" dur="500"/>
                                        <p:tgtEl>
                                          <p:spTgt spid="31747">
                                            <p:txEl>
                                              <p:charRg st="0" end="1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747">
                                            <p:txEl>
                                              <p:charRg st="12" end="17"/>
                                            </p:txEl>
                                          </p:spTgt>
                                        </p:tgtEl>
                                        <p:attrNameLst>
                                          <p:attrName>style.visibility</p:attrName>
                                        </p:attrNameLst>
                                      </p:cBhvr>
                                      <p:to>
                                        <p:strVal val="visible"/>
                                      </p:to>
                                    </p:set>
                                    <p:animEffect transition="in" filter="wipe(left)">
                                      <p:cBhvr>
                                        <p:cTn id="10" dur="500"/>
                                        <p:tgtEl>
                                          <p:spTgt spid="31747">
                                            <p:txEl>
                                              <p:charRg st="12" end="17"/>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1747">
                                            <p:txEl>
                                              <p:charRg st="17" end="24"/>
                                            </p:txEl>
                                          </p:spTgt>
                                        </p:tgtEl>
                                        <p:attrNameLst>
                                          <p:attrName>style.visibility</p:attrName>
                                        </p:attrNameLst>
                                      </p:cBhvr>
                                      <p:to>
                                        <p:strVal val="visible"/>
                                      </p:to>
                                    </p:set>
                                    <p:animEffect transition="in" filter="wipe(left)">
                                      <p:cBhvr>
                                        <p:cTn id="13" dur="500"/>
                                        <p:tgtEl>
                                          <p:spTgt spid="31747">
                                            <p:txEl>
                                              <p:charRg st="17" end="24"/>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1747">
                                            <p:txEl>
                                              <p:charRg st="24" end="40"/>
                                            </p:txEl>
                                          </p:spTgt>
                                        </p:tgtEl>
                                        <p:attrNameLst>
                                          <p:attrName>style.visibility</p:attrName>
                                        </p:attrNameLst>
                                      </p:cBhvr>
                                      <p:to>
                                        <p:strVal val="visible"/>
                                      </p:to>
                                    </p:set>
                                    <p:animEffect transition="in" filter="wipe(left)">
                                      <p:cBhvr>
                                        <p:cTn id="16" dur="500"/>
                                        <p:tgtEl>
                                          <p:spTgt spid="31747">
                                            <p:txEl>
                                              <p:charRg st="24" end="4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747">
                                            <p:txEl>
                                              <p:charRg st="40" end="74"/>
                                            </p:txEl>
                                          </p:spTgt>
                                        </p:tgtEl>
                                        <p:attrNameLst>
                                          <p:attrName>style.visibility</p:attrName>
                                        </p:attrNameLst>
                                      </p:cBhvr>
                                      <p:to>
                                        <p:strVal val="visible"/>
                                      </p:to>
                                    </p:set>
                                    <p:animEffect transition="in" filter="wipe(left)">
                                      <p:cBhvr>
                                        <p:cTn id="21" dur="500"/>
                                        <p:tgtEl>
                                          <p:spTgt spid="31747">
                                            <p:txEl>
                                              <p:charRg st="40" end="7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2"/>
          <p:cNvSpPr>
            <a:spLocks noGrp="1"/>
          </p:cNvSpPr>
          <p:nvPr>
            <p:ph idx="4294967295"/>
          </p:nvPr>
        </p:nvSpPr>
        <p:spPr>
          <a:xfrm>
            <a:off x="381000" y="457200"/>
            <a:ext cx="8382000" cy="828675"/>
          </a:xfrm>
        </p:spPr>
        <p:txBody>
          <a:bodyPr vert="horz" wrap="square" lIns="91440" tIns="45720" rIns="91440" bIns="45720" anchor="t"/>
          <a:p>
            <a:pPr algn="just" eaLnBrk="1" hangingPunct="1">
              <a:lnSpc>
                <a:spcPct val="70000"/>
              </a:lnSpc>
              <a:buFont typeface="Wingdings" panose="05000000000000000000" pitchFamily="2" charset="2"/>
              <a:buNone/>
            </a:pPr>
            <a:r>
              <a:rPr lang="zh-CN" altLang="en-US" sz="2800" b="1" dirty="0">
                <a:latin typeface="宋体" panose="02010600030101010101" pitchFamily="2" charset="-122"/>
              </a:rPr>
              <a:t>例：一个学生希望选修</a:t>
            </a:r>
            <a:r>
              <a:rPr lang="en-US" altLang="zh-CN" sz="2800" b="1" dirty="0">
                <a:latin typeface="宋体" panose="02010600030101010101" pitchFamily="2" charset="-122"/>
              </a:rPr>
              <a:t>6</a:t>
            </a:r>
            <a:r>
              <a:rPr lang="zh-CN" altLang="en-US" sz="2800" b="1" dirty="0">
                <a:latin typeface="宋体" panose="02010600030101010101" pitchFamily="2" charset="-122"/>
              </a:rPr>
              <a:t>学分，他的选课志愿如下：</a:t>
            </a:r>
            <a:endParaRPr lang="zh-CN" altLang="en-US" sz="2800" b="1" dirty="0">
              <a:latin typeface="宋体" panose="02010600030101010101" pitchFamily="2" charset="-122"/>
            </a:endParaRPr>
          </a:p>
          <a:p>
            <a:pPr algn="just" eaLnBrk="1" hangingPunct="1">
              <a:lnSpc>
                <a:spcPct val="70000"/>
              </a:lnSpc>
              <a:buFont typeface="Wingdings" panose="05000000000000000000" pitchFamily="2" charset="2"/>
              <a:buNone/>
            </a:pPr>
            <a:r>
              <a:rPr lang="zh-CN" altLang="en-US" sz="2800" b="1" dirty="0">
                <a:latin typeface="宋体" panose="02010600030101010101" pitchFamily="2" charset="-122"/>
              </a:rPr>
              <a:t> </a:t>
            </a:r>
            <a:endParaRPr lang="zh-CN" altLang="en-US" sz="2800" b="1" dirty="0">
              <a:latin typeface="宋体" panose="02010600030101010101" pitchFamily="2" charset="-122"/>
            </a:endParaRPr>
          </a:p>
        </p:txBody>
      </p:sp>
      <p:graphicFrame>
        <p:nvGraphicFramePr>
          <p:cNvPr id="32771" name="Group 3"/>
          <p:cNvGraphicFramePr>
            <a:graphicFrameLocks noGrp="1"/>
          </p:cNvGraphicFramePr>
          <p:nvPr/>
        </p:nvGraphicFramePr>
        <p:xfrm>
          <a:off x="500063" y="1000125"/>
          <a:ext cx="8305800" cy="4038600"/>
        </p:xfrm>
        <a:graphic>
          <a:graphicData uri="http://schemas.openxmlformats.org/drawingml/2006/table">
            <a:tbl>
              <a:tblPr/>
              <a:tblGrid>
                <a:gridCol w="685800"/>
                <a:gridCol w="2743200"/>
                <a:gridCol w="533400"/>
                <a:gridCol w="1219200"/>
                <a:gridCol w="1447800"/>
                <a:gridCol w="762000"/>
                <a:gridCol w="914400"/>
              </a:tblGrid>
              <a:tr h="1006475">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1800" b="1" i="0" u="none" strike="noStrike" cap="none" normalizeH="0" baseline="0" dirty="0">
                          <a:ln>
                            <a:noFill/>
                          </a:ln>
                          <a:solidFill>
                            <a:schemeClr val="tx1"/>
                          </a:solidFill>
                          <a:effectLst/>
                          <a:latin typeface="Tahoma" panose="020B0604030504040204" pitchFamily="34" charset="0"/>
                          <a:ea typeface="宋体" panose="02010600030101010101" pitchFamily="2" charset="-122"/>
                        </a:rPr>
                        <a:t>志愿号</a:t>
                      </a:r>
                      <a:endParaRPr kumimoji="0" lang="zh-CN" sz="18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3200" b="1" i="0" u="none" strike="noStrike" cap="none" normalizeH="0" baseline="0" dirty="0">
                          <a:ln>
                            <a:noFill/>
                          </a:ln>
                          <a:solidFill>
                            <a:schemeClr val="tx1"/>
                          </a:solidFill>
                          <a:effectLst/>
                          <a:latin typeface="Tahoma" panose="020B0604030504040204" pitchFamily="34" charset="0"/>
                          <a:ea typeface="宋体" panose="02010600030101010101" pitchFamily="2" charset="-122"/>
                        </a:rPr>
                        <a:t>课程名称</a:t>
                      </a:r>
                      <a:endParaRPr kumimoji="0" lang="zh-CN" sz="32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1800" b="1" i="0" u="none" strike="noStrike" cap="none" normalizeH="0" baseline="0" dirty="0">
                          <a:ln>
                            <a:noFill/>
                          </a:ln>
                          <a:solidFill>
                            <a:schemeClr val="tx1"/>
                          </a:solidFill>
                          <a:effectLst/>
                          <a:latin typeface="Tahoma" panose="020B0604030504040204" pitchFamily="34" charset="0"/>
                          <a:ea typeface="宋体" panose="02010600030101010101" pitchFamily="2" charset="-122"/>
                        </a:rPr>
                        <a:t>学分</a:t>
                      </a:r>
                      <a:endParaRPr kumimoji="0" lang="zh-CN" sz="18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2400" b="1" i="0" u="none" strike="noStrike" cap="none" normalizeH="0" baseline="0" dirty="0">
                          <a:ln>
                            <a:noFill/>
                          </a:ln>
                          <a:solidFill>
                            <a:schemeClr val="tx1"/>
                          </a:solidFill>
                          <a:effectLst/>
                          <a:latin typeface="Tahoma" panose="020B0604030504040204" pitchFamily="34" charset="0"/>
                          <a:ea typeface="宋体" panose="02010600030101010101" pitchFamily="2" charset="-122"/>
                        </a:rPr>
                        <a:t>是否</a:t>
                      </a:r>
                      <a:endParaRPr kumimoji="0" lang="en-US" altLang="zh-CN" sz="2400" b="1" i="0" u="none" strike="noStrike" cap="none" normalizeH="0" baseline="0" dirty="0">
                        <a:ln>
                          <a:noFill/>
                        </a:ln>
                        <a:solidFill>
                          <a:schemeClr val="tx1"/>
                        </a:solidFill>
                        <a:effectLst/>
                        <a:latin typeface="Tahoma" panose="020B0604030504040204" pitchFamily="34" charset="0"/>
                        <a:ea typeface="宋体" panose="02010600030101010101" pitchFamily="2" charset="-122"/>
                      </a:endParaRPr>
                    </a:p>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2400" b="1" i="0" u="none" strike="noStrike" cap="none" normalizeH="0" baseline="0" dirty="0">
                          <a:ln>
                            <a:noFill/>
                          </a:ln>
                          <a:solidFill>
                            <a:schemeClr val="tx1"/>
                          </a:solidFill>
                          <a:effectLst/>
                          <a:latin typeface="Tahoma" panose="020B0604030504040204" pitchFamily="34" charset="0"/>
                          <a:ea typeface="宋体" panose="02010600030101010101" pitchFamily="2" charset="-122"/>
                        </a:rPr>
                        <a:t>选中</a:t>
                      </a:r>
                      <a:endParaRPr kumimoji="0" lang="zh-CN" sz="24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2000" b="1" i="0" u="none" strike="noStrike" cap="none" normalizeH="0" baseline="0" dirty="0">
                          <a:ln>
                            <a:noFill/>
                          </a:ln>
                          <a:solidFill>
                            <a:schemeClr val="tx1"/>
                          </a:solidFill>
                          <a:effectLst/>
                          <a:latin typeface="Tahoma" panose="020B0604030504040204" pitchFamily="34" charset="0"/>
                          <a:ea typeface="宋体" panose="02010600030101010101" pitchFamily="2" charset="-122"/>
                        </a:rPr>
                        <a:t>累计选中学分</a:t>
                      </a:r>
                      <a:endParaRPr kumimoji="0" lang="zh-CN" sz="20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000" b="1" i="0" u="none" strike="noStrike" cap="none" normalizeH="0" baseline="0" dirty="0">
                          <a:ln>
                            <a:noFill/>
                          </a:ln>
                          <a:solidFill>
                            <a:schemeClr val="tx1"/>
                          </a:solidFill>
                          <a:effectLst/>
                          <a:latin typeface="Tahoma" panose="020B0604030504040204" pitchFamily="34" charset="0"/>
                          <a:ea typeface="宋体" panose="02010600030101010101" pitchFamily="2" charset="-122"/>
                        </a:rPr>
                        <a:t>是否≥</a:t>
                      </a:r>
                      <a:r>
                        <a:rPr kumimoji="0" lang="en-US" sz="2000" b="1" i="0" u="none" strike="noStrike" cap="none" normalizeH="0" baseline="0" dirty="0">
                          <a:ln>
                            <a:noFill/>
                          </a:ln>
                          <a:solidFill>
                            <a:schemeClr val="tx1"/>
                          </a:solidFill>
                          <a:effectLst/>
                          <a:latin typeface="Tahoma" panose="020B0604030504040204" pitchFamily="34" charset="0"/>
                          <a:ea typeface="宋体" panose="02010600030101010101" pitchFamily="2" charset="-122"/>
                        </a:rPr>
                        <a:t>6</a:t>
                      </a:r>
                      <a:endParaRPr kumimoji="0" lang="en-US" sz="20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2000" b="1" i="0" u="none" strike="noStrike" cap="none" normalizeH="0" baseline="0" dirty="0">
                          <a:ln>
                            <a:noFill/>
                          </a:ln>
                          <a:solidFill>
                            <a:schemeClr val="tx1"/>
                          </a:solidFill>
                          <a:effectLst/>
                          <a:latin typeface="Tahoma" panose="020B0604030504040204" pitchFamily="34" charset="0"/>
                          <a:ea typeface="宋体" panose="02010600030101010101" pitchFamily="2" charset="-122"/>
                        </a:rPr>
                        <a:t>处理</a:t>
                      </a:r>
                      <a:endParaRPr kumimoji="0" lang="zh-CN" sz="20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1</a:t>
                      </a:r>
                      <a:endParaRPr kumimoji="0" lang="en-US"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中国现代文学</a:t>
                      </a:r>
                      <a:endParaRPr kumimoji="0" lang="zh-CN"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3</a:t>
                      </a:r>
                      <a:endParaRPr kumimoji="0" lang="en-US"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2</a:t>
                      </a:r>
                      <a:endParaRPr kumimoji="0" lang="en-US"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广告史</a:t>
                      </a:r>
                      <a:endParaRPr kumimoji="0" lang="zh-CN"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4</a:t>
                      </a:r>
                      <a:endParaRPr kumimoji="0" lang="en-US"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3</a:t>
                      </a:r>
                      <a:endParaRPr kumimoji="0" lang="en-US"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3200" b="1" i="0" u="none" strike="noStrike" cap="none" normalizeH="0" baseline="0" dirty="0">
                          <a:ln>
                            <a:noFill/>
                          </a:ln>
                          <a:solidFill>
                            <a:schemeClr val="tx1"/>
                          </a:solidFill>
                          <a:effectLst/>
                          <a:latin typeface="Tahoma" panose="020B0604030504040204" pitchFamily="34" charset="0"/>
                          <a:ea typeface="宋体" panose="02010600030101010101" pitchFamily="2" charset="-122"/>
                        </a:rPr>
                        <a:t>新闻作品选读</a:t>
                      </a:r>
                      <a:endParaRPr kumimoji="0" lang="zh-CN" sz="32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2</a:t>
                      </a:r>
                      <a:endParaRPr kumimoji="0" lang="en-US"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4</a:t>
                      </a:r>
                      <a:endParaRPr kumimoji="0" lang="en-US"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知识产权法</a:t>
                      </a:r>
                      <a:endParaRPr kumimoji="0" lang="zh-CN"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5</a:t>
                      </a:r>
                      <a:endParaRPr kumimoji="0" lang="en-US"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5</a:t>
                      </a:r>
                      <a:endParaRPr kumimoji="0" lang="en-US"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证券投资</a:t>
                      </a:r>
                      <a:endParaRPr kumimoji="0" lang="zh-CN"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4</a:t>
                      </a:r>
                      <a:endParaRPr kumimoji="0" lang="en-US"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829" name="Text Box 61"/>
          <p:cNvSpPr txBox="1"/>
          <p:nvPr/>
        </p:nvSpPr>
        <p:spPr>
          <a:xfrm>
            <a:off x="4357688" y="1985963"/>
            <a:ext cx="1408112" cy="579437"/>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选　中</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30" name="Text Box 62"/>
          <p:cNvSpPr txBox="1"/>
          <p:nvPr/>
        </p:nvSpPr>
        <p:spPr>
          <a:xfrm>
            <a:off x="4378325" y="2609850"/>
            <a:ext cx="1408113" cy="579438"/>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未选中</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31" name="Text Box 63"/>
          <p:cNvSpPr txBox="1"/>
          <p:nvPr/>
        </p:nvSpPr>
        <p:spPr>
          <a:xfrm>
            <a:off x="4357688" y="3209925"/>
            <a:ext cx="1408112" cy="579438"/>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选　中</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32" name="Text Box 64"/>
          <p:cNvSpPr txBox="1"/>
          <p:nvPr/>
        </p:nvSpPr>
        <p:spPr>
          <a:xfrm>
            <a:off x="4357688" y="3860800"/>
            <a:ext cx="1408112" cy="579438"/>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选　中</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33" name="Text Box 65"/>
          <p:cNvSpPr txBox="1"/>
          <p:nvPr/>
        </p:nvSpPr>
        <p:spPr>
          <a:xfrm>
            <a:off x="6253163" y="1989138"/>
            <a:ext cx="442912" cy="579437"/>
          </a:xfrm>
          <a:prstGeom prst="rect">
            <a:avLst/>
          </a:prstGeom>
          <a:noFill/>
          <a:ln w="9525">
            <a:noFill/>
          </a:ln>
        </p:spPr>
        <p:txBody>
          <a:bodyPr wrap="none">
            <a:spAutoFit/>
          </a:bodyPr>
          <a:p>
            <a:pPr eaLnBrk="1" hangingPunct="1">
              <a:buFont typeface="Arial" panose="020B0604020202020204" pitchFamily="34" charset="0"/>
            </a:pPr>
            <a:r>
              <a:rPr lang="en-US" altLang="zh-CN" sz="3200" dirty="0">
                <a:solidFill>
                  <a:schemeClr val="tx1"/>
                </a:solidFill>
                <a:latin typeface="Tahoma" panose="020B0604030504040204" pitchFamily="34" charset="0"/>
                <a:ea typeface="宋体" panose="02010600030101010101" pitchFamily="2" charset="-122"/>
              </a:rPr>
              <a:t>3</a:t>
            </a:r>
            <a:endParaRPr lang="en-US" altLang="zh-CN" sz="3200" dirty="0">
              <a:solidFill>
                <a:schemeClr val="tx1"/>
              </a:solidFill>
              <a:latin typeface="Tahoma" panose="020B0604030504040204" pitchFamily="34" charset="0"/>
              <a:ea typeface="宋体" panose="02010600030101010101" pitchFamily="2" charset="-122"/>
            </a:endParaRPr>
          </a:p>
        </p:txBody>
      </p:sp>
      <p:sp>
        <p:nvSpPr>
          <p:cNvPr id="32834" name="Text Box 66"/>
          <p:cNvSpPr txBox="1"/>
          <p:nvPr/>
        </p:nvSpPr>
        <p:spPr>
          <a:xfrm>
            <a:off x="6267450" y="2616200"/>
            <a:ext cx="442913" cy="579438"/>
          </a:xfrm>
          <a:prstGeom prst="rect">
            <a:avLst/>
          </a:prstGeom>
          <a:noFill/>
          <a:ln w="9525">
            <a:noFill/>
          </a:ln>
        </p:spPr>
        <p:txBody>
          <a:bodyPr wrap="none">
            <a:spAutoFit/>
          </a:bodyPr>
          <a:p>
            <a:pPr eaLnBrk="1" hangingPunct="1">
              <a:buFont typeface="Arial" panose="020B0604020202020204" pitchFamily="34" charset="0"/>
            </a:pPr>
            <a:r>
              <a:rPr lang="en-US" altLang="zh-CN" sz="3200" dirty="0">
                <a:solidFill>
                  <a:schemeClr val="tx1"/>
                </a:solidFill>
                <a:latin typeface="Tahoma" panose="020B0604030504040204" pitchFamily="34" charset="0"/>
                <a:ea typeface="宋体" panose="02010600030101010101" pitchFamily="2" charset="-122"/>
              </a:rPr>
              <a:t>3</a:t>
            </a:r>
            <a:endParaRPr lang="en-US" altLang="zh-CN" sz="3200" dirty="0">
              <a:solidFill>
                <a:schemeClr val="tx1"/>
              </a:solidFill>
              <a:latin typeface="Tahoma" panose="020B0604030504040204" pitchFamily="34" charset="0"/>
              <a:ea typeface="宋体" panose="02010600030101010101" pitchFamily="2" charset="-122"/>
            </a:endParaRPr>
          </a:p>
        </p:txBody>
      </p:sp>
      <p:sp>
        <p:nvSpPr>
          <p:cNvPr id="32835" name="Text Box 67"/>
          <p:cNvSpPr txBox="1"/>
          <p:nvPr/>
        </p:nvSpPr>
        <p:spPr>
          <a:xfrm>
            <a:off x="6267450" y="3209925"/>
            <a:ext cx="442913" cy="579438"/>
          </a:xfrm>
          <a:prstGeom prst="rect">
            <a:avLst/>
          </a:prstGeom>
          <a:noFill/>
          <a:ln w="9525">
            <a:noFill/>
          </a:ln>
        </p:spPr>
        <p:txBody>
          <a:bodyPr wrap="none">
            <a:spAutoFit/>
          </a:bodyPr>
          <a:p>
            <a:pPr eaLnBrk="1" hangingPunct="1">
              <a:buFont typeface="Arial" panose="020B0604020202020204" pitchFamily="34" charset="0"/>
            </a:pPr>
            <a:r>
              <a:rPr lang="en-US" altLang="zh-CN" sz="3200" dirty="0">
                <a:solidFill>
                  <a:schemeClr val="tx1"/>
                </a:solidFill>
                <a:latin typeface="Tahoma" panose="020B0604030504040204" pitchFamily="34" charset="0"/>
                <a:ea typeface="宋体" panose="02010600030101010101" pitchFamily="2" charset="-122"/>
              </a:rPr>
              <a:t>5</a:t>
            </a:r>
            <a:endParaRPr lang="en-US" altLang="zh-CN" sz="3200" dirty="0">
              <a:solidFill>
                <a:schemeClr val="tx1"/>
              </a:solidFill>
              <a:latin typeface="Tahoma" panose="020B0604030504040204" pitchFamily="34" charset="0"/>
              <a:ea typeface="宋体" panose="02010600030101010101" pitchFamily="2" charset="-122"/>
            </a:endParaRPr>
          </a:p>
        </p:txBody>
      </p:sp>
      <p:sp>
        <p:nvSpPr>
          <p:cNvPr id="32836" name="Text Box 68"/>
          <p:cNvSpPr txBox="1"/>
          <p:nvPr/>
        </p:nvSpPr>
        <p:spPr>
          <a:xfrm>
            <a:off x="6084888" y="3848100"/>
            <a:ext cx="701675" cy="579438"/>
          </a:xfrm>
          <a:prstGeom prst="rect">
            <a:avLst/>
          </a:prstGeom>
          <a:noFill/>
          <a:ln w="9525">
            <a:noFill/>
          </a:ln>
        </p:spPr>
        <p:txBody>
          <a:bodyPr wrap="none">
            <a:spAutoFit/>
          </a:bodyPr>
          <a:p>
            <a:pPr eaLnBrk="1" hangingPunct="1">
              <a:buFont typeface="Arial" panose="020B0604020202020204" pitchFamily="34" charset="0"/>
            </a:pPr>
            <a:r>
              <a:rPr lang="en-US" altLang="zh-CN" sz="3200" dirty="0">
                <a:solidFill>
                  <a:schemeClr val="tx1"/>
                </a:solidFill>
                <a:latin typeface="Tahoma" panose="020B0604030504040204" pitchFamily="34" charset="0"/>
                <a:ea typeface="宋体" panose="02010600030101010101" pitchFamily="2" charset="-122"/>
              </a:rPr>
              <a:t>10</a:t>
            </a:r>
            <a:endParaRPr lang="en-US" altLang="zh-CN" sz="3200" dirty="0">
              <a:solidFill>
                <a:schemeClr val="tx1"/>
              </a:solidFill>
              <a:latin typeface="Tahoma" panose="020B0604030504040204" pitchFamily="34" charset="0"/>
              <a:ea typeface="宋体" panose="02010600030101010101" pitchFamily="2" charset="-122"/>
            </a:endParaRPr>
          </a:p>
        </p:txBody>
      </p:sp>
      <p:sp>
        <p:nvSpPr>
          <p:cNvPr id="32837" name="Text Box 69"/>
          <p:cNvSpPr txBox="1"/>
          <p:nvPr/>
        </p:nvSpPr>
        <p:spPr>
          <a:xfrm>
            <a:off x="7215188" y="1989138"/>
            <a:ext cx="592137" cy="579437"/>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否</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38" name="Text Box 70"/>
          <p:cNvSpPr txBox="1"/>
          <p:nvPr/>
        </p:nvSpPr>
        <p:spPr>
          <a:xfrm>
            <a:off x="7215188" y="2605088"/>
            <a:ext cx="592137" cy="579437"/>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否</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39" name="Text Box 71"/>
          <p:cNvSpPr txBox="1"/>
          <p:nvPr/>
        </p:nvSpPr>
        <p:spPr>
          <a:xfrm>
            <a:off x="7215188" y="3209925"/>
            <a:ext cx="592137" cy="579438"/>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否</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40" name="Text Box 72"/>
          <p:cNvSpPr txBox="1"/>
          <p:nvPr/>
        </p:nvSpPr>
        <p:spPr>
          <a:xfrm>
            <a:off x="7215188" y="3849688"/>
            <a:ext cx="592137" cy="579437"/>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是</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41" name="Text Box 73"/>
          <p:cNvSpPr txBox="1"/>
          <p:nvPr/>
        </p:nvSpPr>
        <p:spPr>
          <a:xfrm>
            <a:off x="7858125" y="1989138"/>
            <a:ext cx="1000125" cy="579437"/>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继续</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42" name="Text Box 74"/>
          <p:cNvSpPr txBox="1"/>
          <p:nvPr/>
        </p:nvSpPr>
        <p:spPr>
          <a:xfrm>
            <a:off x="7858125" y="2605088"/>
            <a:ext cx="1000125" cy="579437"/>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继续</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43" name="Text Box 75"/>
          <p:cNvSpPr txBox="1"/>
          <p:nvPr/>
        </p:nvSpPr>
        <p:spPr>
          <a:xfrm>
            <a:off x="7858125" y="3209925"/>
            <a:ext cx="1000125" cy="579438"/>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继续</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44" name="Text Box 76"/>
          <p:cNvSpPr txBox="1"/>
          <p:nvPr/>
        </p:nvSpPr>
        <p:spPr>
          <a:xfrm>
            <a:off x="7858125" y="3849688"/>
            <a:ext cx="1000125" cy="579437"/>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停止</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45" name="Rectangle 77"/>
          <p:cNvSpPr/>
          <p:nvPr/>
        </p:nvSpPr>
        <p:spPr>
          <a:xfrm>
            <a:off x="428625" y="5072063"/>
            <a:ext cx="8382000" cy="1295400"/>
          </a:xfrm>
          <a:prstGeom prst="rect">
            <a:avLst/>
          </a:prstGeom>
          <a:noFill/>
          <a:ln w="9525">
            <a:noFill/>
          </a:ln>
        </p:spPr>
        <p:txBody>
          <a:bodyP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b="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a:solidFill>
                  <a:schemeClr val="tx1"/>
                </a:solidFill>
                <a:latin typeface="+mn-lt"/>
                <a:ea typeface="+mn-ea"/>
              </a:defRPr>
            </a:lvl2pPr>
            <a:lvl3pPr marL="885825" indent="-228600" algn="l" rtl="0" eaLnBrk="0" fontAlgn="base" hangingPunct="0">
              <a:spcBef>
                <a:spcPct val="20000"/>
              </a:spcBef>
              <a:spcAft>
                <a:spcPct val="0"/>
              </a:spcAft>
              <a:buClr>
                <a:schemeClr val="accent2"/>
              </a:buClr>
              <a:buFont typeface="Verdana" panose="020B0604030504040204" pitchFamily="34" charset="0"/>
              <a:buChar char=""/>
              <a:defRPr sz="2400">
                <a:solidFill>
                  <a:schemeClr val="tx1"/>
                </a:solidFill>
                <a:latin typeface="+mn-lt"/>
                <a:ea typeface="+mn-ea"/>
              </a:defRPr>
            </a:lvl3pPr>
            <a:lvl4pPr marL="1097280" indent="-173355" algn="l" rtl="0" eaLnBrk="0" fontAlgn="base" hangingPunct="0">
              <a:spcBef>
                <a:spcPct val="20000"/>
              </a:spcBef>
              <a:spcAft>
                <a:spcPct val="0"/>
              </a:spcAft>
              <a:buClr>
                <a:srgbClr val="C32D2E"/>
              </a:buClr>
              <a:buFont typeface="Verdana" panose="020B0604030504040204" pitchFamily="34" charset="0"/>
              <a:buChar char=""/>
              <a:defRPr sz="2000">
                <a:solidFill>
                  <a:schemeClr val="tx1"/>
                </a:solidFill>
                <a:latin typeface="+mn-lt"/>
                <a:ea typeface="+mn-ea"/>
              </a:defRPr>
            </a:lvl4pPr>
            <a:lvl5pPr marL="12973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5pPr>
          </a:lstStyle>
          <a:p>
            <a:pPr marL="342900" lvl="0" indent="-342900" algn="just" eaLnBrk="1" hangingPunct="1">
              <a:lnSpc>
                <a:spcPct val="90000"/>
              </a:lnSpc>
              <a:spcBef>
                <a:spcPct val="20000"/>
              </a:spcBef>
              <a:buClr>
                <a:schemeClr val="folHlink"/>
              </a:buClr>
              <a:buSzPct val="60000"/>
              <a:buFont typeface="Wingdings" panose="05000000000000000000" pitchFamily="2" charset="2"/>
              <a:buNone/>
            </a:pPr>
            <a:r>
              <a:rPr lang="en-US" altLang="zh-CN" sz="3600" b="1" dirty="0">
                <a:latin typeface="宋体" panose="02010600030101010101" pitchFamily="2" charset="-122"/>
                <a:ea typeface="宋体" panose="02010600030101010101" pitchFamily="2" charset="-122"/>
              </a:rPr>
              <a:t>     </a:t>
            </a:r>
            <a:r>
              <a:rPr lang="zh-CN" altLang="en-US" sz="3600" b="1" dirty="0">
                <a:latin typeface="宋体" panose="02010600030101010101" pitchFamily="2" charset="-122"/>
                <a:ea typeface="宋体" panose="02010600030101010101" pitchFamily="2" charset="-122"/>
              </a:rPr>
              <a:t>最终这个学生选中了</a:t>
            </a:r>
            <a:r>
              <a:rPr lang="en-US" altLang="zh-CN" sz="3600" b="1" dirty="0">
                <a:latin typeface="宋体" panose="02010600030101010101" pitchFamily="2" charset="-122"/>
                <a:ea typeface="宋体" panose="02010600030101010101" pitchFamily="2" charset="-122"/>
              </a:rPr>
              <a:t>3</a:t>
            </a:r>
            <a:r>
              <a:rPr lang="zh-CN" altLang="en-US" sz="3600" b="1" dirty="0">
                <a:latin typeface="宋体" panose="02010600030101010101" pitchFamily="2" charset="-122"/>
                <a:ea typeface="宋体" panose="02010600030101010101" pitchFamily="2" charset="-122"/>
              </a:rPr>
              <a:t>门课，</a:t>
            </a:r>
            <a:r>
              <a:rPr lang="en-US" altLang="zh-CN" sz="3600" b="1" dirty="0">
                <a:latin typeface="宋体" panose="02010600030101010101" pitchFamily="2" charset="-122"/>
                <a:ea typeface="宋体" panose="02010600030101010101" pitchFamily="2" charset="-122"/>
              </a:rPr>
              <a:t>10</a:t>
            </a:r>
            <a:r>
              <a:rPr lang="zh-CN" altLang="en-US" sz="3600" b="1" dirty="0">
                <a:latin typeface="宋体" panose="02010600030101010101" pitchFamily="2" charset="-122"/>
                <a:ea typeface="宋体" panose="02010600030101010101" pitchFamily="2" charset="-122"/>
              </a:rPr>
              <a:t>个学分（比希望选修学分</a:t>
            </a:r>
            <a:r>
              <a:rPr lang="zh-CN" altLang="en-US" sz="3600" b="1" dirty="0">
                <a:solidFill>
                  <a:srgbClr val="FF0000"/>
                </a:solidFill>
                <a:latin typeface="宋体" panose="02010600030101010101" pitchFamily="2" charset="-122"/>
                <a:ea typeface="宋体" panose="02010600030101010101" pitchFamily="2" charset="-122"/>
              </a:rPr>
              <a:t>多出</a:t>
            </a:r>
            <a:r>
              <a:rPr lang="en-US" altLang="zh-CN" sz="3600" b="1" dirty="0">
                <a:solidFill>
                  <a:srgbClr val="FF0000"/>
                </a:solidFill>
                <a:latin typeface="宋体" panose="02010600030101010101" pitchFamily="2" charset="-122"/>
                <a:ea typeface="宋体" panose="02010600030101010101" pitchFamily="2" charset="-122"/>
              </a:rPr>
              <a:t>4</a:t>
            </a:r>
            <a:r>
              <a:rPr lang="zh-CN" altLang="en-US" sz="3600" b="1" dirty="0">
                <a:solidFill>
                  <a:srgbClr val="FF0000"/>
                </a:solidFill>
                <a:latin typeface="宋体" panose="02010600030101010101" pitchFamily="2" charset="-122"/>
                <a:ea typeface="宋体" panose="02010600030101010101" pitchFamily="2" charset="-122"/>
              </a:rPr>
              <a:t>学分</a:t>
            </a:r>
            <a:r>
              <a:rPr lang="zh-CN" altLang="en-US" sz="3600" b="1" dirty="0">
                <a:latin typeface="宋体" panose="02010600030101010101" pitchFamily="2" charset="-122"/>
                <a:ea typeface="宋体" panose="02010600030101010101" pitchFamily="2" charset="-122"/>
              </a:rPr>
              <a:t>）。 </a:t>
            </a:r>
            <a:endParaRPr lang="zh-CN" altLang="en-US" sz="3600" b="1"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829"/>
                                        </p:tgtEl>
                                        <p:attrNameLst>
                                          <p:attrName>style.visibility</p:attrName>
                                        </p:attrNameLst>
                                      </p:cBhvr>
                                      <p:to>
                                        <p:strVal val="visible"/>
                                      </p:to>
                                    </p:set>
                                    <p:anim calcmode="lin" valueType="num">
                                      <p:cBhvr additive="base">
                                        <p:cTn id="7" dur="500" fill="hold"/>
                                        <p:tgtEl>
                                          <p:spTgt spid="32829"/>
                                        </p:tgtEl>
                                        <p:attrNameLst>
                                          <p:attrName>ppt_x</p:attrName>
                                        </p:attrNameLst>
                                      </p:cBhvr>
                                      <p:tavLst>
                                        <p:tav tm="0">
                                          <p:val>
                                            <p:strVal val="0-#ppt_w/2"/>
                                          </p:val>
                                        </p:tav>
                                        <p:tav tm="100000">
                                          <p:val>
                                            <p:strVal val="#ppt_x"/>
                                          </p:val>
                                        </p:tav>
                                      </p:tavLst>
                                    </p:anim>
                                    <p:anim calcmode="lin" valueType="num">
                                      <p:cBhvr additive="base">
                                        <p:cTn id="8" dur="500" fill="hold"/>
                                        <p:tgtEl>
                                          <p:spTgt spid="328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2833"/>
                                        </p:tgtEl>
                                        <p:attrNameLst>
                                          <p:attrName>style.visibility</p:attrName>
                                        </p:attrNameLst>
                                      </p:cBhvr>
                                      <p:to>
                                        <p:strVal val="visible"/>
                                      </p:to>
                                    </p:set>
                                    <p:animEffect transition="in" filter="slide(fromBottom)">
                                      <p:cBhvr>
                                        <p:cTn id="13" dur="500"/>
                                        <p:tgtEl>
                                          <p:spTgt spid="3283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2837"/>
                                        </p:tgtEl>
                                        <p:attrNameLst>
                                          <p:attrName>style.visibility</p:attrName>
                                        </p:attrNameLst>
                                      </p:cBhvr>
                                      <p:to>
                                        <p:strVal val="visible"/>
                                      </p:to>
                                    </p:set>
                                    <p:animEffect transition="in" filter="wipe(up)">
                                      <p:cBhvr>
                                        <p:cTn id="18" dur="500"/>
                                        <p:tgtEl>
                                          <p:spTgt spid="3283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2841"/>
                                        </p:tgtEl>
                                        <p:attrNameLst>
                                          <p:attrName>style.visibility</p:attrName>
                                        </p:attrNameLst>
                                      </p:cBhvr>
                                      <p:to>
                                        <p:strVal val="visible"/>
                                      </p:to>
                                    </p:set>
                                    <p:anim calcmode="lin" valueType="num">
                                      <p:cBhvr additive="base">
                                        <p:cTn id="23" dur="500" fill="hold"/>
                                        <p:tgtEl>
                                          <p:spTgt spid="32841"/>
                                        </p:tgtEl>
                                        <p:attrNameLst>
                                          <p:attrName>ppt_x</p:attrName>
                                        </p:attrNameLst>
                                      </p:cBhvr>
                                      <p:tavLst>
                                        <p:tav tm="0">
                                          <p:val>
                                            <p:strVal val="0-#ppt_w/2"/>
                                          </p:val>
                                        </p:tav>
                                        <p:tav tm="100000">
                                          <p:val>
                                            <p:strVal val="#ppt_x"/>
                                          </p:val>
                                        </p:tav>
                                      </p:tavLst>
                                    </p:anim>
                                    <p:anim calcmode="lin" valueType="num">
                                      <p:cBhvr additive="base">
                                        <p:cTn id="24" dur="500" fill="hold"/>
                                        <p:tgtEl>
                                          <p:spTgt spid="3284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2830"/>
                                        </p:tgtEl>
                                        <p:attrNameLst>
                                          <p:attrName>style.visibility</p:attrName>
                                        </p:attrNameLst>
                                      </p:cBhvr>
                                      <p:to>
                                        <p:strVal val="visible"/>
                                      </p:to>
                                    </p:set>
                                    <p:anim calcmode="lin" valueType="num">
                                      <p:cBhvr additive="base">
                                        <p:cTn id="29" dur="500" fill="hold"/>
                                        <p:tgtEl>
                                          <p:spTgt spid="32830"/>
                                        </p:tgtEl>
                                        <p:attrNameLst>
                                          <p:attrName>ppt_x</p:attrName>
                                        </p:attrNameLst>
                                      </p:cBhvr>
                                      <p:tavLst>
                                        <p:tav tm="0">
                                          <p:val>
                                            <p:strVal val="1+#ppt_w/2"/>
                                          </p:val>
                                        </p:tav>
                                        <p:tav tm="100000">
                                          <p:val>
                                            <p:strVal val="#ppt_x"/>
                                          </p:val>
                                        </p:tav>
                                      </p:tavLst>
                                    </p:anim>
                                    <p:anim calcmode="lin" valueType="num">
                                      <p:cBhvr additive="base">
                                        <p:cTn id="30" dur="500" fill="hold"/>
                                        <p:tgtEl>
                                          <p:spTgt spid="3283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32834"/>
                                        </p:tgtEl>
                                        <p:attrNameLst>
                                          <p:attrName>style.visibility</p:attrName>
                                        </p:attrNameLst>
                                      </p:cBhvr>
                                      <p:to>
                                        <p:strVal val="visible"/>
                                      </p:to>
                                    </p:set>
                                    <p:animEffect transition="in" filter="barn(inHorizontal)">
                                      <p:cBhvr>
                                        <p:cTn id="35" dur="500"/>
                                        <p:tgtEl>
                                          <p:spTgt spid="3283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3283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32842"/>
                                        </p:tgtEl>
                                        <p:attrNameLst>
                                          <p:attrName>style.visibility</p:attrName>
                                        </p:attrNameLst>
                                      </p:cBhvr>
                                      <p:to>
                                        <p:strVal val="visible"/>
                                      </p:to>
                                    </p:set>
                                    <p:anim calcmode="lin" valueType="num">
                                      <p:cBhvr additive="base">
                                        <p:cTn id="44" dur="500" fill="hold"/>
                                        <p:tgtEl>
                                          <p:spTgt spid="32842"/>
                                        </p:tgtEl>
                                        <p:attrNameLst>
                                          <p:attrName>ppt_x</p:attrName>
                                        </p:attrNameLst>
                                      </p:cBhvr>
                                      <p:tavLst>
                                        <p:tav tm="0">
                                          <p:val>
                                            <p:strVal val="0-#ppt_w/2"/>
                                          </p:val>
                                        </p:tav>
                                        <p:tav tm="100000">
                                          <p:val>
                                            <p:strVal val="#ppt_x"/>
                                          </p:val>
                                        </p:tav>
                                      </p:tavLst>
                                    </p:anim>
                                    <p:anim calcmode="lin" valueType="num">
                                      <p:cBhvr additive="base">
                                        <p:cTn id="45" dur="500" fill="hold"/>
                                        <p:tgtEl>
                                          <p:spTgt spid="3284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2831"/>
                                        </p:tgtEl>
                                        <p:attrNameLst>
                                          <p:attrName>style.visibility</p:attrName>
                                        </p:attrNameLst>
                                      </p:cBhvr>
                                      <p:to>
                                        <p:strVal val="visible"/>
                                      </p:to>
                                    </p:set>
                                    <p:animEffect transition="in" filter="blinds(horizontal)">
                                      <p:cBhvr>
                                        <p:cTn id="50" dur="500"/>
                                        <p:tgtEl>
                                          <p:spTgt spid="3283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42" fill="hold" grpId="0" nodeType="clickEffect">
                                  <p:stCondLst>
                                    <p:cond delay="0"/>
                                  </p:stCondLst>
                                  <p:childTnLst>
                                    <p:set>
                                      <p:cBhvr>
                                        <p:cTn id="54" dur="1" fill="hold">
                                          <p:stCondLst>
                                            <p:cond delay="0"/>
                                          </p:stCondLst>
                                        </p:cTn>
                                        <p:tgtEl>
                                          <p:spTgt spid="32835"/>
                                        </p:tgtEl>
                                        <p:attrNameLst>
                                          <p:attrName>style.visibility</p:attrName>
                                        </p:attrNameLst>
                                      </p:cBhvr>
                                      <p:to>
                                        <p:strVal val="visible"/>
                                      </p:to>
                                    </p:set>
                                    <p:animEffect transition="in" filter="barn(outHorizontal)">
                                      <p:cBhvr>
                                        <p:cTn id="55" dur="500"/>
                                        <p:tgtEl>
                                          <p:spTgt spid="3283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3283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32843"/>
                                        </p:tgtEl>
                                        <p:attrNameLst>
                                          <p:attrName>style.visibility</p:attrName>
                                        </p:attrNameLst>
                                      </p:cBhvr>
                                      <p:to>
                                        <p:strVal val="visible"/>
                                      </p:to>
                                    </p:set>
                                    <p:anim calcmode="lin" valueType="num">
                                      <p:cBhvr additive="base">
                                        <p:cTn id="64" dur="500" fill="hold"/>
                                        <p:tgtEl>
                                          <p:spTgt spid="32843"/>
                                        </p:tgtEl>
                                        <p:attrNameLst>
                                          <p:attrName>ppt_x</p:attrName>
                                        </p:attrNameLst>
                                      </p:cBhvr>
                                      <p:tavLst>
                                        <p:tav tm="0">
                                          <p:val>
                                            <p:strVal val="0-#ppt_w/2"/>
                                          </p:val>
                                        </p:tav>
                                        <p:tav tm="100000">
                                          <p:val>
                                            <p:strVal val="#ppt_x"/>
                                          </p:val>
                                        </p:tav>
                                      </p:tavLst>
                                    </p:anim>
                                    <p:anim calcmode="lin" valueType="num">
                                      <p:cBhvr additive="base">
                                        <p:cTn id="65" dur="500" fill="hold"/>
                                        <p:tgtEl>
                                          <p:spTgt spid="32843"/>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2832"/>
                                        </p:tgtEl>
                                        <p:attrNameLst>
                                          <p:attrName>style.visibility</p:attrName>
                                        </p:attrNameLst>
                                      </p:cBhvr>
                                      <p:to>
                                        <p:strVal val="visible"/>
                                      </p:to>
                                    </p:set>
                                    <p:animEffect transition="in" filter="dissolve">
                                      <p:cBhvr>
                                        <p:cTn id="70" dur="500"/>
                                        <p:tgtEl>
                                          <p:spTgt spid="32832"/>
                                        </p:tgtEl>
                                      </p:cBhvr>
                                    </p:animEffect>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32836"/>
                                        </p:tgtEl>
                                        <p:attrNameLst>
                                          <p:attrName>style.visibility</p:attrName>
                                        </p:attrNameLst>
                                      </p:cBhvr>
                                      <p:to>
                                        <p:strVal val="visible"/>
                                      </p:to>
                                    </p:set>
                                    <p:anim calcmode="lin" valueType="num">
                                      <p:cBhvr>
                                        <p:cTn id="75" dur="500" fill="hold"/>
                                        <p:tgtEl>
                                          <p:spTgt spid="32836"/>
                                        </p:tgtEl>
                                        <p:attrNameLst>
                                          <p:attrName>ppt_w</p:attrName>
                                        </p:attrNameLst>
                                      </p:cBhvr>
                                      <p:tavLst>
                                        <p:tav tm="0">
                                          <p:val>
                                            <p:fltVal val="0.000000"/>
                                          </p:val>
                                        </p:tav>
                                        <p:tav tm="100000">
                                          <p:val>
                                            <p:strVal val="#ppt_w"/>
                                          </p:val>
                                        </p:tav>
                                      </p:tavLst>
                                    </p:anim>
                                    <p:anim calcmode="lin" valueType="num">
                                      <p:cBhvr>
                                        <p:cTn id="76" dur="500" fill="hold"/>
                                        <p:tgtEl>
                                          <p:spTgt spid="32836"/>
                                        </p:tgtEl>
                                        <p:attrNameLst>
                                          <p:attrName>ppt_h</p:attrName>
                                        </p:attrNameLst>
                                      </p:cBhvr>
                                      <p:tavLst>
                                        <p:tav tm="0">
                                          <p:val>
                                            <p:fltVal val="0.000000"/>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499"/>
                                          </p:stCondLst>
                                        </p:cTn>
                                        <p:tgtEl>
                                          <p:spTgt spid="3284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2844"/>
                                        </p:tgtEl>
                                        <p:attrNameLst>
                                          <p:attrName>style.visibility</p:attrName>
                                        </p:attrNameLst>
                                      </p:cBhvr>
                                      <p:to>
                                        <p:strVal val="visible"/>
                                      </p:to>
                                    </p:set>
                                    <p:anim calcmode="lin" valueType="num">
                                      <p:cBhvr additive="base">
                                        <p:cTn id="85" dur="500" fill="hold"/>
                                        <p:tgtEl>
                                          <p:spTgt spid="32844"/>
                                        </p:tgtEl>
                                        <p:attrNameLst>
                                          <p:attrName>ppt_x</p:attrName>
                                        </p:attrNameLst>
                                      </p:cBhvr>
                                      <p:tavLst>
                                        <p:tav tm="0">
                                          <p:val>
                                            <p:strVal val="0-#ppt_w/2"/>
                                          </p:val>
                                        </p:tav>
                                        <p:tav tm="100000">
                                          <p:val>
                                            <p:strVal val="#ppt_x"/>
                                          </p:val>
                                        </p:tav>
                                      </p:tavLst>
                                    </p:anim>
                                    <p:anim calcmode="lin" valueType="num">
                                      <p:cBhvr additive="base">
                                        <p:cTn id="86" dur="500" fill="hold"/>
                                        <p:tgtEl>
                                          <p:spTgt spid="32844"/>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2845"/>
                                        </p:tgtEl>
                                        <p:attrNameLst>
                                          <p:attrName>style.visibility</p:attrName>
                                        </p:attrNameLst>
                                      </p:cBhvr>
                                      <p:to>
                                        <p:strVal val="visible"/>
                                      </p:to>
                                    </p:set>
                                    <p:anim calcmode="lin" valueType="num">
                                      <p:cBhvr additive="base">
                                        <p:cTn id="91" dur="500" fill="hold"/>
                                        <p:tgtEl>
                                          <p:spTgt spid="32845"/>
                                        </p:tgtEl>
                                        <p:attrNameLst>
                                          <p:attrName>ppt_x</p:attrName>
                                        </p:attrNameLst>
                                      </p:cBhvr>
                                      <p:tavLst>
                                        <p:tav tm="0">
                                          <p:val>
                                            <p:strVal val="#ppt_x"/>
                                          </p:val>
                                        </p:tav>
                                        <p:tav tm="100000">
                                          <p:val>
                                            <p:strVal val="#ppt_x"/>
                                          </p:val>
                                        </p:tav>
                                      </p:tavLst>
                                    </p:anim>
                                    <p:anim calcmode="lin" valueType="num">
                                      <p:cBhvr additive="base">
                                        <p:cTn id="92" dur="500" fill="hold"/>
                                        <p:tgtEl>
                                          <p:spTgt spid="328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9" grpId="0"/>
      <p:bldP spid="32830" grpId="0"/>
      <p:bldP spid="32831" grpId="0"/>
      <p:bldP spid="32832" grpId="0"/>
      <p:bldP spid="32833" grpId="0"/>
      <p:bldP spid="32834" grpId="0"/>
      <p:bldP spid="32835" grpId="0"/>
      <p:bldP spid="32836" grpId="0"/>
      <p:bldP spid="32837" grpId="0"/>
      <p:bldP spid="32838" grpId="0"/>
      <p:bldP spid="32839" grpId="0"/>
      <p:bldP spid="32840" grpId="0"/>
      <p:bldP spid="32841" grpId="0"/>
      <p:bldP spid="32842" grpId="0"/>
      <p:bldP spid="32843" grpId="0"/>
      <p:bldP spid="32844" grpId="0"/>
      <p:bldP spid="328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筛选方式</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endParaRPr>
          </a:p>
        </p:txBody>
      </p:sp>
      <p:sp>
        <p:nvSpPr>
          <p:cNvPr id="33795" name="Rectangle 3"/>
          <p:cNvSpPr>
            <a:spLocks noGrp="1"/>
          </p:cNvSpPr>
          <p:nvPr>
            <p:ph idx="4294967295"/>
          </p:nvPr>
        </p:nvSpPr>
        <p:spPr>
          <a:xfrm>
            <a:off x="1214438" y="1500188"/>
            <a:ext cx="7772400" cy="4114800"/>
          </a:xfrm>
        </p:spPr>
        <p:txBody>
          <a:bodyPr vert="horz" wrap="square" lIns="91440" tIns="45720" rIns="91440" bIns="45720" anchor="t"/>
          <a:p>
            <a:pPr marL="533400" indent="-533400" eaLnBrk="1" hangingPunct="1"/>
            <a:r>
              <a:rPr lang="zh-CN" altLang="en-US" sz="4000" b="1" dirty="0">
                <a:latin typeface="宋体" panose="02010600030101010101" pitchFamily="2" charset="-122"/>
              </a:rPr>
              <a:t>条件优先，随机选取</a:t>
            </a:r>
            <a:endParaRPr lang="en-US" altLang="zh-CN" sz="4000" b="1" dirty="0">
              <a:latin typeface="宋体" panose="02010600030101010101" pitchFamily="2" charset="-122"/>
            </a:endParaRPr>
          </a:p>
          <a:p>
            <a:pPr marL="808355" lvl="1" indent="-533400" eaLnBrk="1" hangingPunct="1"/>
            <a:r>
              <a:rPr lang="zh-CN" altLang="en-US" sz="3600" b="1" dirty="0">
                <a:latin typeface="宋体" panose="02010600030101010101" pitchFamily="2" charset="-122"/>
              </a:rPr>
              <a:t>条件优先：</a:t>
            </a:r>
            <a:endParaRPr lang="zh-CN" altLang="en-US" sz="3600" b="1" dirty="0">
              <a:latin typeface="宋体" panose="02010600030101010101" pitchFamily="2" charset="-122"/>
            </a:endParaRPr>
          </a:p>
          <a:p>
            <a:pPr marL="533400" indent="-533400" eaLnBrk="1" hangingPunct="1">
              <a:buFont typeface="Wingdings" panose="05000000000000000000" pitchFamily="2" charset="2"/>
              <a:buNone/>
            </a:pPr>
            <a:r>
              <a:rPr lang="zh-CN" altLang="en-US" b="1" dirty="0">
                <a:latin typeface="宋体" panose="02010600030101010101" pitchFamily="2" charset="-122"/>
              </a:rPr>
              <a:t>　　　当希望选修某一门课程的学生人数大于该门课程的可选人数时，我们给予符合一定条件的学生优先学习这门课程的权力，这叫选课的优先级。选课优先级分为四级。</a:t>
            </a:r>
            <a:r>
              <a:rPr lang="zh-CN" altLang="en-US" b="1" dirty="0">
                <a:latin typeface="Times New Roman" panose="02020603050405020304" pitchFamily="18" charset="0"/>
              </a:rPr>
              <a:t> </a:t>
            </a:r>
            <a:endParaRPr lang="zh-CN" altLang="en-US"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5">
                                            <p:txEl>
                                              <p:charRg st="0" end="10"/>
                                            </p:txEl>
                                          </p:spTgt>
                                        </p:tgtEl>
                                        <p:attrNameLst>
                                          <p:attrName>style.visibility</p:attrName>
                                        </p:attrNameLst>
                                      </p:cBhvr>
                                      <p:to>
                                        <p:strVal val="visible"/>
                                      </p:to>
                                    </p:set>
                                    <p:animEffect transition="in" filter="dissolve">
                                      <p:cBhvr>
                                        <p:cTn id="7" dur="500"/>
                                        <p:tgtEl>
                                          <p:spTgt spid="33795">
                                            <p:txEl>
                                              <p:charRg st="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5">
                                            <p:txEl>
                                              <p:charRg st="10" end="16"/>
                                            </p:txEl>
                                          </p:spTgt>
                                        </p:tgtEl>
                                        <p:attrNameLst>
                                          <p:attrName>style.visibility</p:attrName>
                                        </p:attrNameLst>
                                      </p:cBhvr>
                                      <p:to>
                                        <p:strVal val="visible"/>
                                      </p:to>
                                    </p:set>
                                    <p:animEffect transition="in" filter="dissolve">
                                      <p:cBhvr>
                                        <p:cTn id="12" dur="500"/>
                                        <p:tgtEl>
                                          <p:spTgt spid="33795">
                                            <p:txEl>
                                              <p:charRg st="10" end="1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795">
                                            <p:txEl>
                                              <p:charRg st="16" end="93"/>
                                            </p:txEl>
                                          </p:spTgt>
                                        </p:tgtEl>
                                        <p:attrNameLst>
                                          <p:attrName>style.visibility</p:attrName>
                                        </p:attrNameLst>
                                      </p:cBhvr>
                                      <p:to>
                                        <p:strVal val="visible"/>
                                      </p:to>
                                    </p:set>
                                    <p:animEffect transition="in" filter="dissolve">
                                      <p:cBhvr>
                                        <p:cTn id="17" dur="500"/>
                                        <p:tgtEl>
                                          <p:spTgt spid="33795">
                                            <p:txEl>
                                              <p:charRg st="16" end="9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ldLvl="2"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筛选方式</a:t>
            </a:r>
            <a:r>
              <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（续）</a:t>
            </a:r>
            <a:endPar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endParaRPr>
          </a:p>
        </p:txBody>
      </p:sp>
      <p:sp>
        <p:nvSpPr>
          <p:cNvPr id="34819" name="Rectangle 3"/>
          <p:cNvSpPr>
            <a:spLocks noGrp="1"/>
          </p:cNvSpPr>
          <p:nvPr>
            <p:ph idx="4294967295"/>
          </p:nvPr>
        </p:nvSpPr>
        <p:spPr>
          <a:xfrm>
            <a:off x="1143000" y="1752600"/>
            <a:ext cx="7772400" cy="4114800"/>
          </a:xfrm>
        </p:spPr>
        <p:txBody>
          <a:bodyPr vert="horz" wrap="square" lIns="91440" tIns="45720" rIns="91440" bIns="45720" anchor="t"/>
          <a:p>
            <a:pPr marL="533400" indent="-533400" eaLnBrk="1" hangingPunct="1">
              <a:lnSpc>
                <a:spcPct val="125000"/>
              </a:lnSpc>
            </a:pPr>
            <a:r>
              <a:rPr lang="zh-CN" altLang="en-US" sz="3600" b="1" dirty="0">
                <a:latin typeface="宋体" panose="02010600030101010101" pitchFamily="2" charset="-122"/>
              </a:rPr>
              <a:t>选课优先级</a:t>
            </a:r>
            <a:r>
              <a:rPr lang="zh-CN" altLang="en-US" sz="3600" b="1" dirty="0">
                <a:solidFill>
                  <a:srgbClr val="7030A0"/>
                </a:solidFill>
                <a:latin typeface="宋体" panose="02010600030101010101" pitchFamily="2" charset="-122"/>
              </a:rPr>
              <a:t>由高到低</a:t>
            </a:r>
            <a:r>
              <a:rPr lang="zh-CN" altLang="en-US" sz="3600" b="1" dirty="0">
                <a:latin typeface="宋体" panose="02010600030101010101" pitchFamily="2" charset="-122"/>
              </a:rPr>
              <a:t>分为四级：</a:t>
            </a:r>
            <a:r>
              <a:rPr lang="zh-CN" altLang="en-US" sz="3600" b="1" dirty="0">
                <a:latin typeface="Times New Roman" panose="02020603050405020304" pitchFamily="18" charset="0"/>
              </a:rPr>
              <a:t> </a:t>
            </a:r>
            <a:endParaRPr lang="zh-CN" altLang="en-US" sz="3600" b="1" dirty="0">
              <a:latin typeface="Times New Roman" panose="02020603050405020304" pitchFamily="18" charset="0"/>
            </a:endParaRPr>
          </a:p>
          <a:p>
            <a:pPr marL="914400" lvl="1" indent="-457200" eaLnBrk="1" hangingPunct="1">
              <a:lnSpc>
                <a:spcPct val="125000"/>
              </a:lnSpc>
              <a:buFont typeface="Wingdings" panose="05000000000000000000" pitchFamily="2" charset="2"/>
              <a:buAutoNum type="arabicPeriod"/>
            </a:pPr>
            <a:r>
              <a:rPr lang="zh-CN" altLang="en-US" sz="3600" b="1" dirty="0">
                <a:latin typeface="宋体" panose="02010600030101010101" pitchFamily="2" charset="-122"/>
              </a:rPr>
              <a:t>本班学生</a:t>
            </a:r>
            <a:endParaRPr lang="zh-CN" altLang="en-US" sz="3600" b="1" dirty="0">
              <a:latin typeface="Times New Roman" panose="02020603050405020304" pitchFamily="18" charset="0"/>
            </a:endParaRPr>
          </a:p>
          <a:p>
            <a:pPr marL="914400" lvl="1" indent="-457200" eaLnBrk="1" hangingPunct="1">
              <a:lnSpc>
                <a:spcPct val="125000"/>
              </a:lnSpc>
              <a:buFont typeface="Wingdings" panose="05000000000000000000" pitchFamily="2" charset="2"/>
              <a:buAutoNum type="arabicPeriod"/>
            </a:pPr>
            <a:r>
              <a:rPr lang="zh-CN" altLang="en-US" sz="3600" b="1" dirty="0">
                <a:latin typeface="宋体" panose="02010600030101010101" pitchFamily="2" charset="-122"/>
              </a:rPr>
              <a:t>本专业毕业班学生</a:t>
            </a:r>
            <a:endParaRPr lang="zh-CN" altLang="en-US" sz="3600" b="1" dirty="0">
              <a:latin typeface="Times New Roman" panose="02020603050405020304" pitchFamily="18" charset="0"/>
            </a:endParaRPr>
          </a:p>
          <a:p>
            <a:pPr marL="914400" lvl="1" indent="-457200" eaLnBrk="1" hangingPunct="1">
              <a:lnSpc>
                <a:spcPct val="125000"/>
              </a:lnSpc>
              <a:buFont typeface="Wingdings" panose="05000000000000000000" pitchFamily="2" charset="2"/>
              <a:buAutoNum type="arabicPeriod"/>
            </a:pPr>
            <a:r>
              <a:rPr lang="zh-CN" altLang="en-US" sz="3600" b="1" dirty="0">
                <a:latin typeface="宋体" panose="02010600030101010101" pitchFamily="2" charset="-122"/>
              </a:rPr>
              <a:t>本专业其它年级学生</a:t>
            </a:r>
            <a:endParaRPr lang="en-US" altLang="zh-CN" sz="3600" b="1" dirty="0">
              <a:latin typeface="宋体" panose="02010600030101010101" pitchFamily="2" charset="-122"/>
            </a:endParaRPr>
          </a:p>
          <a:p>
            <a:pPr marL="914400" lvl="1" indent="-457200" eaLnBrk="1" hangingPunct="1">
              <a:lnSpc>
                <a:spcPct val="125000"/>
              </a:lnSpc>
              <a:buFont typeface="Wingdings" panose="05000000000000000000" pitchFamily="2" charset="2"/>
              <a:buAutoNum type="arabicPeriod"/>
            </a:pPr>
            <a:r>
              <a:rPr lang="zh-CN" altLang="en-US" sz="3600" b="1" dirty="0">
                <a:latin typeface="宋体" panose="02010600030101010101" pitchFamily="2" charset="-122"/>
              </a:rPr>
              <a:t>其它专业学生</a:t>
            </a:r>
            <a:endParaRPr lang="en-US" altLang="zh-CN" sz="3600" b="1" dirty="0">
              <a:latin typeface="宋体" panose="02010600030101010101" pitchFamily="2" charset="-122"/>
            </a:endParaRPr>
          </a:p>
          <a:p>
            <a:pPr marL="914400" lvl="1" indent="-457200" eaLnBrk="1" hangingPunct="1">
              <a:lnSpc>
                <a:spcPct val="125000"/>
              </a:lnSpc>
              <a:buFont typeface="Wingdings" panose="05000000000000000000" pitchFamily="2" charset="2"/>
              <a:buAutoNum type="arabicPeriod"/>
            </a:pPr>
            <a:endParaRPr lang="zh-CN" altLang="en-US" sz="3600" b="1" dirty="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4819">
                                            <p:txEl>
                                              <p:charRg st="0" end="16"/>
                                            </p:txEl>
                                          </p:spTgt>
                                        </p:tgtEl>
                                        <p:attrNameLst>
                                          <p:attrName>style.visibility</p:attrName>
                                        </p:attrNameLst>
                                      </p:cBhvr>
                                      <p:to>
                                        <p:strVal val="visible"/>
                                      </p:to>
                                    </p:set>
                                    <p:anim calcmode="lin" valueType="num">
                                      <p:cBhvr additive="base">
                                        <p:cTn id="7" dur="500" fill="hold"/>
                                        <p:tgtEl>
                                          <p:spTgt spid="34819">
                                            <p:txEl>
                                              <p:charRg st="0" end="1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9">
                                            <p:txEl>
                                              <p:charRg st="0" end="16"/>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charRg st="16" end="21"/>
                                            </p:txEl>
                                          </p:spTgt>
                                        </p:tgtEl>
                                        <p:attrNameLst>
                                          <p:attrName>style.visibility</p:attrName>
                                        </p:attrNameLst>
                                      </p:cBhvr>
                                      <p:to>
                                        <p:strVal val="visible"/>
                                      </p:to>
                                    </p:set>
                                    <p:anim calcmode="lin" valueType="num">
                                      <p:cBhvr additive="base">
                                        <p:cTn id="13" dur="500" fill="hold"/>
                                        <p:tgtEl>
                                          <p:spTgt spid="34819">
                                            <p:txEl>
                                              <p:charRg st="16" end="2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charRg st="16" end="2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9">
                                            <p:txEl>
                                              <p:charRg st="21" end="27"/>
                                            </p:txEl>
                                          </p:spTgt>
                                        </p:tgtEl>
                                        <p:attrNameLst>
                                          <p:attrName>style.visibility</p:attrName>
                                        </p:attrNameLst>
                                      </p:cBhvr>
                                      <p:to>
                                        <p:strVal val="visible"/>
                                      </p:to>
                                    </p:set>
                                    <p:anim calcmode="lin" valueType="num">
                                      <p:cBhvr additive="base">
                                        <p:cTn id="19" dur="500" fill="hold"/>
                                        <p:tgtEl>
                                          <p:spTgt spid="34819">
                                            <p:txEl>
                                              <p:charRg st="21" end="2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9">
                                            <p:txEl>
                                              <p:charRg st="21" end="27"/>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19">
                                            <p:txEl>
                                              <p:charRg st="27" end="37"/>
                                            </p:txEl>
                                          </p:spTgt>
                                        </p:tgtEl>
                                        <p:attrNameLst>
                                          <p:attrName>style.visibility</p:attrName>
                                        </p:attrNameLst>
                                      </p:cBhvr>
                                      <p:to>
                                        <p:strVal val="visible"/>
                                      </p:to>
                                    </p:set>
                                    <p:anim calcmode="lin" valueType="num">
                                      <p:cBhvr additive="base">
                                        <p:cTn id="25" dur="500" fill="hold"/>
                                        <p:tgtEl>
                                          <p:spTgt spid="34819">
                                            <p:txEl>
                                              <p:charRg st="27" end="3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19">
                                            <p:txEl>
                                              <p:charRg st="27" end="3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819">
                                            <p:txEl>
                                              <p:charRg st="37" end="44"/>
                                            </p:txEl>
                                          </p:spTgt>
                                        </p:tgtEl>
                                        <p:attrNameLst>
                                          <p:attrName>style.visibility</p:attrName>
                                        </p:attrNameLst>
                                      </p:cBhvr>
                                      <p:to>
                                        <p:strVal val="visible"/>
                                      </p:to>
                                    </p:set>
                                    <p:anim calcmode="lin" valueType="num">
                                      <p:cBhvr additive="base">
                                        <p:cTn id="31" dur="500" fill="hold"/>
                                        <p:tgtEl>
                                          <p:spTgt spid="34819">
                                            <p:txEl>
                                              <p:charRg st="37" end="4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819">
                                            <p:txEl>
                                              <p:charRg st="37" end="4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筛选方式</a:t>
            </a: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endParaRPr>
          </a:p>
        </p:txBody>
      </p:sp>
      <p:sp>
        <p:nvSpPr>
          <p:cNvPr id="117763" name="Rectangle 3"/>
          <p:cNvSpPr>
            <a:spLocks noGrp="1"/>
          </p:cNvSpPr>
          <p:nvPr>
            <p:ph idx="4294967295"/>
          </p:nvPr>
        </p:nvSpPr>
        <p:spPr>
          <a:xfrm>
            <a:off x="1143000" y="1752600"/>
            <a:ext cx="7772400" cy="4114800"/>
          </a:xfrm>
        </p:spPr>
        <p:txBody>
          <a:bodyPr vert="horz" wrap="square" lIns="91440" tIns="45720" rIns="91440" bIns="45720" anchor="t"/>
          <a:p>
            <a:pPr marL="533400" indent="-533400" eaLnBrk="1" hangingPunct="1"/>
            <a:r>
              <a:rPr lang="zh-CN" altLang="en-US" sz="4000" b="1" dirty="0">
                <a:latin typeface="宋体" panose="02010600030101010101" pitchFamily="2" charset="-122"/>
              </a:rPr>
              <a:t>随机选取：</a:t>
            </a:r>
            <a:endParaRPr lang="zh-CN" altLang="en-US" sz="4000" b="1" dirty="0">
              <a:latin typeface="宋体" panose="02010600030101010101" pitchFamily="2" charset="-122"/>
            </a:endParaRPr>
          </a:p>
          <a:p>
            <a:pPr marL="533400" indent="-533400" eaLnBrk="1" hangingPunct="1">
              <a:lnSpc>
                <a:spcPct val="200000"/>
              </a:lnSpc>
              <a:buFont typeface="Wingdings" panose="05000000000000000000" pitchFamily="2" charset="2"/>
              <a:buNone/>
            </a:pPr>
            <a:r>
              <a:rPr lang="zh-CN" altLang="zh-CN" sz="4000" b="1" dirty="0">
                <a:latin typeface="宋体" panose="02010600030101010101" pitchFamily="2" charset="-122"/>
              </a:rPr>
              <a:t>		</a:t>
            </a:r>
            <a:r>
              <a:rPr lang="zh-CN" altLang="en-US" sz="4000" b="1" dirty="0">
                <a:latin typeface="宋体" panose="02010600030101010101" pitchFamily="2" charset="-122"/>
              </a:rPr>
              <a:t>相同优先级的学生随机选取</a:t>
            </a:r>
            <a:endParaRPr lang="zh-CN" altLang="en-US" sz="4000" b="1" dirty="0">
              <a:latin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p:cNvSpPr>
          <p:nvPr>
            <p:ph idx="4294967295"/>
          </p:nvPr>
        </p:nvSpPr>
        <p:spPr>
          <a:xfrm>
            <a:off x="457200" y="457200"/>
            <a:ext cx="8229600" cy="6248400"/>
          </a:xfrm>
        </p:spPr>
        <p:txBody>
          <a:bodyPr vert="horz" wrap="square" lIns="91440" tIns="45720" rIns="91440" bIns="45720" anchor="t"/>
          <a:p>
            <a:pPr eaLnBrk="1" hangingPunct="1">
              <a:lnSpc>
                <a:spcPct val="150000"/>
              </a:lnSpc>
            </a:pPr>
            <a:r>
              <a:rPr lang="zh-CN" altLang="en-US" sz="4400" b="1" dirty="0">
                <a:latin typeface="宋体" panose="02010600030101010101" pitchFamily="2" charset="-122"/>
              </a:rPr>
              <a:t>举例</a:t>
            </a:r>
            <a:r>
              <a:rPr lang="zh-CN" altLang="en-US" sz="4000" b="1" dirty="0">
                <a:latin typeface="宋体" panose="02010600030101010101" pitchFamily="2" charset="-122"/>
              </a:rPr>
              <a:t>：</a:t>
            </a:r>
            <a:endParaRPr lang="zh-CN" altLang="en-US" sz="4000" b="1" dirty="0">
              <a:latin typeface="宋体" panose="02010600030101010101" pitchFamily="2" charset="-122"/>
            </a:endParaRPr>
          </a:p>
          <a:p>
            <a:pPr lvl="1" eaLnBrk="1" hangingPunct="1">
              <a:lnSpc>
                <a:spcPct val="150000"/>
              </a:lnSpc>
              <a:buClr>
                <a:srgbClr val="C0C0C0"/>
              </a:buClr>
            </a:pPr>
            <a:r>
              <a:rPr lang="zh-CN" altLang="en-US" sz="3200" b="1" dirty="0">
                <a:latin typeface="宋体" panose="02010600030101010101" pitchFamily="2" charset="-122"/>
              </a:rPr>
              <a:t>一门课 ，可选人数</a:t>
            </a:r>
            <a:r>
              <a:rPr lang="en-US" altLang="zh-CN" sz="3200" b="1" dirty="0">
                <a:latin typeface="宋体" panose="02010600030101010101" pitchFamily="2" charset="-122"/>
              </a:rPr>
              <a:t>108</a:t>
            </a:r>
            <a:r>
              <a:rPr lang="zh-CN" altLang="en-US" sz="3200" b="1" dirty="0">
                <a:latin typeface="宋体" panose="02010600030101010101" pitchFamily="2" charset="-122"/>
              </a:rPr>
              <a:t>，选课学生分布：</a:t>
            </a:r>
            <a:endParaRPr lang="zh-CN" altLang="en-US" sz="3200" b="1" dirty="0">
              <a:latin typeface="宋体" panose="02010600030101010101" pitchFamily="2" charset="-122"/>
            </a:endParaRPr>
          </a:p>
          <a:p>
            <a:pPr lvl="1" eaLnBrk="1" hangingPunct="1">
              <a:lnSpc>
                <a:spcPct val="150000"/>
              </a:lnSpc>
              <a:buClr>
                <a:srgbClr val="C0C0C0"/>
              </a:buClr>
            </a:pPr>
            <a:r>
              <a:rPr lang="zh-CN" altLang="en-US" sz="3200" b="1" dirty="0">
                <a:latin typeface="宋体" panose="02010600030101010101" pitchFamily="2" charset="-122"/>
              </a:rPr>
              <a:t>本班级学生</a:t>
            </a:r>
            <a:r>
              <a:rPr lang="en-US" altLang="zh-CN" sz="3200" b="1" dirty="0">
                <a:latin typeface="宋体" panose="02010600030101010101" pitchFamily="2" charset="-122"/>
              </a:rPr>
              <a:t>50</a:t>
            </a:r>
            <a:r>
              <a:rPr lang="zh-CN" altLang="en-US" sz="3200" b="1" dirty="0">
                <a:latin typeface="宋体" panose="02010600030101010101" pitchFamily="2" charset="-122"/>
              </a:rPr>
              <a:t>人→选中，剩余</a:t>
            </a:r>
            <a:r>
              <a:rPr lang="en-US" altLang="zh-CN" sz="3200" b="1" dirty="0">
                <a:latin typeface="宋体" panose="02010600030101010101" pitchFamily="2" charset="-122"/>
              </a:rPr>
              <a:t>58</a:t>
            </a:r>
            <a:r>
              <a:rPr lang="zh-CN" altLang="en-US" sz="3200" b="1" dirty="0">
                <a:latin typeface="宋体" panose="02010600030101010101" pitchFamily="2" charset="-122"/>
              </a:rPr>
              <a:t>个名额 </a:t>
            </a:r>
            <a:endParaRPr lang="zh-CN" altLang="en-US" sz="3200" b="1" dirty="0">
              <a:latin typeface="宋体" panose="02010600030101010101" pitchFamily="2" charset="-122"/>
            </a:endParaRPr>
          </a:p>
          <a:p>
            <a:pPr lvl="1" eaLnBrk="1" hangingPunct="1">
              <a:lnSpc>
                <a:spcPct val="150000"/>
              </a:lnSpc>
              <a:buClr>
                <a:srgbClr val="C0C0C0"/>
              </a:buClr>
            </a:pPr>
            <a:r>
              <a:rPr lang="zh-CN" altLang="en-US" sz="3200" b="1" dirty="0">
                <a:latin typeface="宋体" panose="02010600030101010101" pitchFamily="2" charset="-122"/>
              </a:rPr>
              <a:t>毕业班学生</a:t>
            </a:r>
            <a:r>
              <a:rPr lang="en-US" altLang="zh-CN" sz="3200" b="1" dirty="0">
                <a:latin typeface="宋体" panose="02010600030101010101" pitchFamily="2" charset="-122"/>
              </a:rPr>
              <a:t>20</a:t>
            </a:r>
            <a:r>
              <a:rPr lang="zh-CN" altLang="en-US" sz="3200" b="1" dirty="0">
                <a:latin typeface="宋体" panose="02010600030101010101" pitchFamily="2" charset="-122"/>
              </a:rPr>
              <a:t>人→选中，剩余</a:t>
            </a:r>
            <a:r>
              <a:rPr lang="en-US" altLang="zh-CN" sz="3200" b="1" dirty="0">
                <a:latin typeface="宋体" panose="02010600030101010101" pitchFamily="2" charset="-122"/>
              </a:rPr>
              <a:t>38</a:t>
            </a:r>
            <a:r>
              <a:rPr lang="zh-CN" altLang="en-US" sz="3200" b="1" dirty="0">
                <a:latin typeface="宋体" panose="02010600030101010101" pitchFamily="2" charset="-122"/>
              </a:rPr>
              <a:t>个名额 </a:t>
            </a:r>
            <a:endParaRPr lang="zh-CN" altLang="en-US" sz="3200" b="1" dirty="0">
              <a:latin typeface="宋体" panose="02010600030101010101" pitchFamily="2" charset="-122"/>
            </a:endParaRPr>
          </a:p>
          <a:p>
            <a:pPr lvl="1" eaLnBrk="1" hangingPunct="1">
              <a:lnSpc>
                <a:spcPct val="150000"/>
              </a:lnSpc>
              <a:buClr>
                <a:srgbClr val="C0C0C0"/>
              </a:buClr>
            </a:pPr>
            <a:r>
              <a:rPr lang="zh-CN" altLang="en-US" sz="3200" b="1" dirty="0">
                <a:latin typeface="宋体" panose="02010600030101010101" pitchFamily="2" charset="-122"/>
              </a:rPr>
              <a:t>本专业学生</a:t>
            </a:r>
            <a:r>
              <a:rPr lang="en-US" altLang="zh-CN" sz="3200" b="1" dirty="0">
                <a:latin typeface="宋体" panose="02010600030101010101" pitchFamily="2" charset="-122"/>
              </a:rPr>
              <a:t>20</a:t>
            </a:r>
            <a:r>
              <a:rPr lang="zh-CN" altLang="en-US" sz="3200" b="1" dirty="0">
                <a:latin typeface="宋体" panose="02010600030101010101" pitchFamily="2" charset="-122"/>
              </a:rPr>
              <a:t>人→选中，剩余</a:t>
            </a:r>
            <a:r>
              <a:rPr lang="en-US" altLang="zh-CN" sz="3200" b="1" dirty="0">
                <a:latin typeface="宋体" panose="02010600030101010101" pitchFamily="2" charset="-122"/>
              </a:rPr>
              <a:t>18</a:t>
            </a:r>
            <a:r>
              <a:rPr lang="zh-CN" altLang="en-US" sz="3200" b="1" dirty="0">
                <a:latin typeface="宋体" panose="02010600030101010101" pitchFamily="2" charset="-122"/>
              </a:rPr>
              <a:t>个名额 </a:t>
            </a:r>
            <a:endParaRPr lang="en-US" altLang="zh-CN" sz="3200" b="1" dirty="0">
              <a:latin typeface="宋体" panose="02010600030101010101" pitchFamily="2" charset="-122"/>
            </a:endParaRPr>
          </a:p>
          <a:p>
            <a:pPr lvl="1" eaLnBrk="1" hangingPunct="1">
              <a:lnSpc>
                <a:spcPct val="150000"/>
              </a:lnSpc>
              <a:buClr>
                <a:srgbClr val="C0C0C0"/>
              </a:buClr>
            </a:pPr>
            <a:r>
              <a:rPr lang="zh-CN" altLang="en-US" sz="3200" b="1" dirty="0">
                <a:latin typeface="宋体" panose="02010600030101010101" pitchFamily="2" charset="-122"/>
              </a:rPr>
              <a:t>其它专业学生</a:t>
            </a:r>
            <a:r>
              <a:rPr lang="en-US" altLang="zh-CN" sz="3200" b="1" dirty="0">
                <a:latin typeface="宋体" panose="02010600030101010101" pitchFamily="2" charset="-122"/>
              </a:rPr>
              <a:t>30</a:t>
            </a:r>
            <a:r>
              <a:rPr lang="zh-CN" altLang="en-US" sz="3200" b="1" dirty="0">
                <a:latin typeface="宋体" panose="02010600030101010101" pitchFamily="2" charset="-122"/>
              </a:rPr>
              <a:t>人→随机选取</a:t>
            </a:r>
            <a:r>
              <a:rPr lang="en-US" altLang="zh-CN" sz="3200" b="1" dirty="0">
                <a:latin typeface="宋体" panose="02010600030101010101" pitchFamily="2" charset="-122"/>
              </a:rPr>
              <a:t>18</a:t>
            </a:r>
            <a:r>
              <a:rPr lang="zh-CN" altLang="en-US" sz="3200" b="1" dirty="0">
                <a:latin typeface="宋体" panose="02010600030101010101" pitchFamily="2" charset="-122"/>
              </a:rPr>
              <a:t>人学习这门课  </a:t>
            </a:r>
            <a:endParaRPr lang="zh-CN" altLang="en-US" sz="3200" b="1" dirty="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866">
                                            <p:txEl>
                                              <p:charRg st="0" end="4"/>
                                            </p:txEl>
                                          </p:spTgt>
                                        </p:tgtEl>
                                        <p:attrNameLst>
                                          <p:attrName>style.visibility</p:attrName>
                                        </p:attrNameLst>
                                      </p:cBhvr>
                                      <p:to>
                                        <p:strVal val="visible"/>
                                      </p:to>
                                    </p:set>
                                    <p:anim calcmode="lin" valueType="num">
                                      <p:cBhvr additive="base">
                                        <p:cTn id="7" dur="500" fill="hold"/>
                                        <p:tgtEl>
                                          <p:spTgt spid="36866">
                                            <p:txEl>
                                              <p:charRg st="0"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6">
                                            <p:txEl>
                                              <p:charRg st="0" end="4"/>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6866">
                                            <p:txEl>
                                              <p:charRg st="4" end="25"/>
                                            </p:txEl>
                                          </p:spTgt>
                                        </p:tgtEl>
                                        <p:attrNameLst>
                                          <p:attrName>style.visibility</p:attrName>
                                        </p:attrNameLst>
                                      </p:cBhvr>
                                      <p:to>
                                        <p:strVal val="visible"/>
                                      </p:to>
                                    </p:set>
                                    <p:anim calcmode="lin" valueType="num">
                                      <p:cBhvr additive="base">
                                        <p:cTn id="11" dur="500" fill="hold"/>
                                        <p:tgtEl>
                                          <p:spTgt spid="36866">
                                            <p:txEl>
                                              <p:charRg st="4" end="2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6866">
                                            <p:txEl>
                                              <p:charRg st="4" end="25"/>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6866">
                                            <p:txEl>
                                              <p:charRg st="25" end="46"/>
                                            </p:txEl>
                                          </p:spTgt>
                                        </p:tgtEl>
                                        <p:attrNameLst>
                                          <p:attrName>style.visibility</p:attrName>
                                        </p:attrNameLst>
                                      </p:cBhvr>
                                      <p:to>
                                        <p:strVal val="visible"/>
                                      </p:to>
                                    </p:set>
                                    <p:anim calcmode="lin" valueType="num">
                                      <p:cBhvr additive="base">
                                        <p:cTn id="17" dur="500" fill="hold"/>
                                        <p:tgtEl>
                                          <p:spTgt spid="36866">
                                            <p:txEl>
                                              <p:charRg st="25" end="46"/>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6866">
                                            <p:txEl>
                                              <p:charRg st="25" end="46"/>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6866">
                                            <p:txEl>
                                              <p:charRg st="46" end="67"/>
                                            </p:txEl>
                                          </p:spTgt>
                                        </p:tgtEl>
                                        <p:attrNameLst>
                                          <p:attrName>style.visibility</p:attrName>
                                        </p:attrNameLst>
                                      </p:cBhvr>
                                      <p:to>
                                        <p:strVal val="visible"/>
                                      </p:to>
                                    </p:set>
                                    <p:anim calcmode="lin" valueType="num">
                                      <p:cBhvr additive="base">
                                        <p:cTn id="23" dur="500" fill="hold"/>
                                        <p:tgtEl>
                                          <p:spTgt spid="36866">
                                            <p:txEl>
                                              <p:charRg st="46" end="67"/>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6866">
                                            <p:txEl>
                                              <p:charRg st="46" end="67"/>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6866">
                                            <p:txEl>
                                              <p:charRg st="67" end="88"/>
                                            </p:txEl>
                                          </p:spTgt>
                                        </p:tgtEl>
                                        <p:attrNameLst>
                                          <p:attrName>style.visibility</p:attrName>
                                        </p:attrNameLst>
                                      </p:cBhvr>
                                      <p:to>
                                        <p:strVal val="visible"/>
                                      </p:to>
                                    </p:set>
                                    <p:anim calcmode="lin" valueType="num">
                                      <p:cBhvr additive="base">
                                        <p:cTn id="29" dur="500" fill="hold"/>
                                        <p:tgtEl>
                                          <p:spTgt spid="36866">
                                            <p:txEl>
                                              <p:charRg st="67" end="8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6866">
                                            <p:txEl>
                                              <p:charRg st="67" end="88"/>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6866">
                                            <p:txEl>
                                              <p:charRg st="88" end="113"/>
                                            </p:txEl>
                                          </p:spTgt>
                                        </p:tgtEl>
                                        <p:attrNameLst>
                                          <p:attrName>style.visibility</p:attrName>
                                        </p:attrNameLst>
                                      </p:cBhvr>
                                      <p:to>
                                        <p:strVal val="visible"/>
                                      </p:to>
                                    </p:set>
                                    <p:anim calcmode="lin" valueType="num">
                                      <p:cBhvr additive="base">
                                        <p:cTn id="35" dur="500" fill="hold"/>
                                        <p:tgtEl>
                                          <p:spTgt spid="36866">
                                            <p:txEl>
                                              <p:charRg st="88" end="11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6866">
                                            <p:txEl>
                                              <p:charRg st="88" end="1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ldLvl="2"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四、如何选课</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19811" name="Rectangle 3"/>
          <p:cNvSpPr>
            <a:spLocks noGrp="1"/>
          </p:cNvSpPr>
          <p:nvPr>
            <p:ph idx="4294967295"/>
          </p:nvPr>
        </p:nvSpPr>
        <p:spPr>
          <a:xfrm>
            <a:off x="1143000" y="1357313"/>
            <a:ext cx="6813550" cy="4114800"/>
          </a:xfrm>
        </p:spPr>
        <p:txBody>
          <a:bodyPr vert="horz" wrap="square" lIns="91440" tIns="45720" rIns="91440" bIns="45720" anchor="t"/>
          <a:p>
            <a:pPr marL="609600" indent="-609600" eaLnBrk="1" hangingPunct="1">
              <a:lnSpc>
                <a:spcPts val="6000"/>
              </a:lnSpc>
              <a:buSzTx/>
            </a:pPr>
            <a:r>
              <a:rPr lang="zh-CN" altLang="en-US" b="1" dirty="0">
                <a:latin typeface="宋体" panose="02010600030101010101" pitchFamily="2" charset="-122"/>
              </a:rPr>
              <a:t>网址　</a:t>
            </a:r>
            <a:r>
              <a:rPr lang="en-US" altLang="zh-CN" b="1" dirty="0">
                <a:solidFill>
                  <a:srgbClr val="002060"/>
                </a:solidFill>
                <a:latin typeface="宋体" panose="02010600030101010101" pitchFamily="2" charset="-122"/>
                <a:hlinkClick r:id="rId1"/>
              </a:rPr>
              <a:t>http://www.szcu.edu.cn/</a:t>
            </a:r>
            <a:endParaRPr lang="en-US" altLang="zh-CN" b="1" dirty="0">
              <a:solidFill>
                <a:srgbClr val="002060"/>
              </a:solidFill>
              <a:latin typeface="宋体" panose="02010600030101010101" pitchFamily="2" charset="-122"/>
            </a:endParaRPr>
          </a:p>
          <a:p>
            <a:pPr marL="609600" indent="-609600" eaLnBrk="1" hangingPunct="1">
              <a:lnSpc>
                <a:spcPts val="6000"/>
              </a:lnSpc>
              <a:buSzTx/>
            </a:pPr>
            <a:r>
              <a:rPr lang="en-US" altLang="zh-CN" b="1" dirty="0">
                <a:latin typeface="宋体" panose="02010600030101010101" pitchFamily="2" charset="-122"/>
              </a:rPr>
              <a:t>http://www.szcu.edu.cn/</a:t>
            </a:r>
            <a:endParaRPr lang="en-US" altLang="zh-CN" b="1" dirty="0">
              <a:latin typeface="宋体" panose="02010600030101010101" pitchFamily="2" charset="-122"/>
            </a:endParaRPr>
          </a:p>
          <a:p>
            <a:pPr marL="884555" lvl="1" indent="-609600" eaLnBrk="1" hangingPunct="1">
              <a:lnSpc>
                <a:spcPts val="6000"/>
              </a:lnSpc>
            </a:pPr>
            <a:r>
              <a:rPr lang="zh-CN" altLang="en-US" b="1" dirty="0">
                <a:latin typeface="宋体" panose="02010600030101010101" pitchFamily="2" charset="-122"/>
              </a:rPr>
              <a:t>这是城市学院的网址，进入后点击［教务系统］即可进入。</a:t>
            </a:r>
            <a:endParaRPr lang="zh-CN" altLang="en-US" b="1" dirty="0">
              <a:latin typeface="宋体" panose="02010600030101010101" pitchFamily="2" charset="-122"/>
            </a:endParaRPr>
          </a:p>
        </p:txBody>
      </p:sp>
      <p:sp>
        <p:nvSpPr>
          <p:cNvPr id="119812" name="动作按钮: 前进或下一项 3">
            <a:hlinkClick r:id="rId2" action="ppaction://hlinksldjump"/>
          </p:cNvPr>
          <p:cNvSpPr/>
          <p:nvPr/>
        </p:nvSpPr>
        <p:spPr>
          <a:xfrm>
            <a:off x="8243888" y="6308725"/>
            <a:ext cx="550862" cy="246063"/>
          </a:xfrm>
          <a:prstGeom prst="actionButtonForwardNext">
            <a:avLst/>
          </a:prstGeom>
          <a:solidFill>
            <a:schemeClr val="accent1"/>
          </a:solidFill>
          <a:ln w="25400" cap="flat" cmpd="sng">
            <a:solidFill>
              <a:srgbClr val="26697A"/>
            </a:solidFill>
            <a:prstDash val="solid"/>
            <a:miter/>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043305" y="44450"/>
            <a:ext cx="7428865" cy="2284095"/>
          </a:xfrm>
          <a:prstGeom prst="rect">
            <a:avLst/>
          </a:prstGeom>
        </p:spPr>
      </p:pic>
      <p:pic>
        <p:nvPicPr>
          <p:cNvPr id="3" name="图片 2"/>
          <p:cNvPicPr>
            <a:picLocks noChangeAspect="1"/>
          </p:cNvPicPr>
          <p:nvPr/>
        </p:nvPicPr>
        <p:blipFill>
          <a:blip r:embed="rId2"/>
          <a:stretch>
            <a:fillRect/>
          </a:stretch>
        </p:blipFill>
        <p:spPr>
          <a:xfrm>
            <a:off x="899795" y="2492375"/>
            <a:ext cx="8060055" cy="348678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115695" y="604520"/>
            <a:ext cx="7834630" cy="542036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四、如何选课（续）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22883" name="Rectangle 3"/>
          <p:cNvSpPr>
            <a:spLocks noGrp="1"/>
          </p:cNvSpPr>
          <p:nvPr>
            <p:ph idx="4294967295"/>
          </p:nvPr>
        </p:nvSpPr>
        <p:spPr>
          <a:xfrm>
            <a:off x="1143000" y="1357313"/>
            <a:ext cx="7772400" cy="4643437"/>
          </a:xfrm>
        </p:spPr>
        <p:txBody>
          <a:bodyPr vert="horz" wrap="square" lIns="91440" tIns="45720" rIns="91440" bIns="45720" anchor="t"/>
          <a:p>
            <a:pPr marL="609600" indent="-609600" eaLnBrk="1" hangingPunct="1">
              <a:spcBef>
                <a:spcPts val="1500"/>
              </a:spcBef>
              <a:spcAft>
                <a:spcPts val="1500"/>
              </a:spcAft>
              <a:buSzTx/>
            </a:pPr>
            <a:r>
              <a:rPr lang="zh-CN" altLang="en-US" sz="3600" b="1" dirty="0">
                <a:latin typeface="宋体" panose="02010600030101010101" pitchFamily="2" charset="-122"/>
              </a:rPr>
              <a:t>输入用户名（学号）、密码登录。</a:t>
            </a:r>
            <a:r>
              <a:rPr lang="zh-CN" altLang="en-US" sz="2400" b="1" dirty="0">
                <a:latin typeface="宋体" panose="02010600030101010101" pitchFamily="2" charset="-122"/>
              </a:rPr>
              <a:t>（</a:t>
            </a:r>
            <a:r>
              <a:rPr lang="zh-CN" sz="2400" b="1" dirty="0">
                <a:latin typeface="宋体" panose="02010600030101010101" pitchFamily="2" charset="-122"/>
              </a:rPr>
              <a:t>请使用数字门户的用户名和密码登录</a:t>
            </a:r>
            <a:r>
              <a:rPr lang="zh-CN" altLang="en-US" sz="2400" b="1" dirty="0">
                <a:latin typeface="宋体" panose="02010600030101010101" pitchFamily="2" charset="-122"/>
              </a:rPr>
              <a:t>）</a:t>
            </a:r>
            <a:endParaRPr lang="en-US" altLang="zh-CN" sz="2400" b="1" dirty="0">
              <a:latin typeface="宋体" panose="02010600030101010101" pitchFamily="2" charset="-122"/>
            </a:endParaRPr>
          </a:p>
          <a:p>
            <a:pPr marL="609600" indent="-609600" eaLnBrk="1" hangingPunct="1">
              <a:spcBef>
                <a:spcPts val="1500"/>
              </a:spcBef>
              <a:spcAft>
                <a:spcPts val="1500"/>
              </a:spcAft>
              <a:buSzTx/>
            </a:pPr>
            <a:r>
              <a:rPr lang="zh-CN" altLang="en-US" sz="3600" b="1" dirty="0">
                <a:solidFill>
                  <a:srgbClr val="FF0000"/>
                </a:solidFill>
                <a:latin typeface="宋体" panose="02010600030101010101" pitchFamily="2" charset="-122"/>
              </a:rPr>
              <a:t>登录后请大家注意保管好自己的密码。</a:t>
            </a:r>
            <a:endParaRPr lang="en-US" altLang="zh-CN" sz="3600" b="1" dirty="0">
              <a:solidFill>
                <a:srgbClr val="FF0000"/>
              </a:solidFill>
              <a:latin typeface="宋体" panose="02010600030101010101" pitchFamily="2" charset="-122"/>
            </a:endParaRPr>
          </a:p>
          <a:p>
            <a:pPr marL="609600" indent="-609600" eaLnBrk="1" hangingPunct="1">
              <a:spcBef>
                <a:spcPts val="1500"/>
              </a:spcBef>
              <a:spcAft>
                <a:spcPts val="1500"/>
              </a:spcAft>
              <a:buSzTx/>
            </a:pPr>
            <a:endParaRPr lang="zh-CN" altLang="en-US" sz="3600" b="1" dirty="0">
              <a:latin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1" name="矩形 10"/>
          <p:cNvSpPr/>
          <p:nvPr>
            <p:custDataLst>
              <p:tags r:id="rId2"/>
            </p:custDataLst>
          </p:nvPr>
        </p:nvSpPr>
        <p:spPr>
          <a:xfrm>
            <a:off x="1558290" y="3009900"/>
            <a:ext cx="2018824" cy="838200"/>
          </a:xfrm>
          <a:prstGeom prst="rect">
            <a:avLst/>
          </a:prstGeom>
          <a:solidFill>
            <a:srgbClr val="54C888"/>
          </a:solidFill>
          <a:ln w="12700" cap="flat" cmpd="sng" algn="ctr">
            <a:noFill/>
            <a:prstDash val="solid"/>
            <a:miter lim="800000"/>
          </a:ln>
          <a:effectLst/>
        </p:spPr>
        <p:txBody>
          <a:bodyPr rtlCol="0" anchor="ctr"/>
          <a:p>
            <a:pPr algn="ctr"/>
            <a:endParaRPr lang="zh-CN" altLang="en-US" sz="1350">
              <a:solidFill>
                <a:srgbClr val="FFFFFF"/>
              </a:solidFill>
              <a:latin typeface="Arial" panose="020B0604020202020204" pitchFamily="34" charset="0"/>
              <a:ea typeface="微软雅黑" panose="020B0503020204020204" charset="-122"/>
            </a:endParaRPr>
          </a:p>
        </p:txBody>
      </p:sp>
      <p:sp>
        <p:nvSpPr>
          <p:cNvPr id="12" name="矩形 11"/>
          <p:cNvSpPr/>
          <p:nvPr>
            <p:custDataLst>
              <p:tags r:id="rId3"/>
            </p:custDataLst>
          </p:nvPr>
        </p:nvSpPr>
        <p:spPr>
          <a:xfrm>
            <a:off x="1473041" y="2914650"/>
            <a:ext cx="2188845" cy="1028700"/>
          </a:xfrm>
          <a:prstGeom prst="rect">
            <a:avLst/>
          </a:prstGeom>
          <a:noFill/>
          <a:ln w="12700" cap="flat" cmpd="sng" algn="ctr">
            <a:solidFill>
              <a:srgbClr val="54C888"/>
            </a:solidFill>
            <a:prstDash val="solid"/>
            <a:miter lim="800000"/>
          </a:ln>
          <a:effectLst/>
        </p:spPr>
        <p:txBody>
          <a:bodyPr rtlCol="0" anchor="ctr"/>
          <a:p>
            <a:pPr algn="ctr"/>
            <a:endParaRPr lang="zh-CN" altLang="en-US" sz="1350">
              <a:solidFill>
                <a:srgbClr val="FFFFFF"/>
              </a:solidFill>
              <a:latin typeface="Arial" panose="020B0604020202020204" pitchFamily="34" charset="0"/>
              <a:ea typeface="微软雅黑" panose="020B0503020204020204" charset="-122"/>
            </a:endParaRPr>
          </a:p>
        </p:txBody>
      </p:sp>
      <p:sp>
        <p:nvSpPr>
          <p:cNvPr id="13" name="文本框 12"/>
          <p:cNvSpPr txBox="1"/>
          <p:nvPr>
            <p:custDataLst>
              <p:tags r:id="rId4"/>
            </p:custDataLst>
          </p:nvPr>
        </p:nvSpPr>
        <p:spPr>
          <a:xfrm>
            <a:off x="1762125" y="3149600"/>
            <a:ext cx="1649730" cy="558800"/>
          </a:xfrm>
          <a:prstGeom prst="rect">
            <a:avLst/>
          </a:prstGeom>
          <a:noFill/>
        </p:spPr>
        <p:txBody>
          <a:bodyPr wrap="square" rtlCol="0">
            <a:normAutofit fontScale="60000"/>
          </a:bodyPr>
          <a:p>
            <a:pPr algn="ctr"/>
            <a:r>
              <a:rPr lang="zh-CN" sz="4700" b="1">
                <a:solidFill>
                  <a:schemeClr val="tx1"/>
                </a:solidFill>
                <a:latin typeface="Arial" panose="020B0604020202020204" pitchFamily="34" charset="0"/>
                <a:ea typeface="微软雅黑" panose="020B0503020204020204" charset="-122"/>
              </a:rPr>
              <a:t>课程类别</a:t>
            </a:r>
            <a:endParaRPr lang="zh-CN" b="1">
              <a:solidFill>
                <a:schemeClr val="tx1"/>
              </a:solidFill>
              <a:latin typeface="Arial" panose="020B0604020202020204" pitchFamily="34" charset="0"/>
              <a:ea typeface="微软雅黑" panose="020B0503020204020204" charset="-122"/>
            </a:endParaRPr>
          </a:p>
        </p:txBody>
      </p:sp>
      <p:sp>
        <p:nvSpPr>
          <p:cNvPr id="14" name="矩形 13"/>
          <p:cNvSpPr/>
          <p:nvPr>
            <p:custDataLst>
              <p:tags r:id="rId5"/>
            </p:custDataLst>
          </p:nvPr>
        </p:nvSpPr>
        <p:spPr>
          <a:xfrm>
            <a:off x="5162550" y="1911668"/>
            <a:ext cx="2416016" cy="838200"/>
          </a:xfrm>
          <a:prstGeom prst="rect">
            <a:avLst/>
          </a:prstGeom>
          <a:solidFill>
            <a:srgbClr val="5ECA8E">
              <a:alpha val="50000"/>
            </a:srgbClr>
          </a:solidFill>
          <a:ln w="12700" cap="flat" cmpd="sng" algn="ctr">
            <a:noFill/>
            <a:prstDash val="solid"/>
            <a:miter lim="800000"/>
          </a:ln>
          <a:effectLst/>
        </p:spPr>
        <p:txBody>
          <a:bodyPr rtlCol="0" anchor="ctr"/>
          <a:p>
            <a:pPr algn="ctr"/>
            <a:endParaRPr lang="zh-CN" altLang="en-US" sz="1350">
              <a:solidFill>
                <a:srgbClr val="FFFFFF"/>
              </a:solidFill>
              <a:latin typeface="Arial" panose="020B0604020202020204" pitchFamily="34" charset="0"/>
              <a:ea typeface="微软雅黑" panose="020B0503020204020204" charset="-122"/>
            </a:endParaRPr>
          </a:p>
        </p:txBody>
      </p:sp>
      <p:sp>
        <p:nvSpPr>
          <p:cNvPr id="15" name="矩形 14"/>
          <p:cNvSpPr/>
          <p:nvPr>
            <p:custDataLst>
              <p:tags r:id="rId6"/>
            </p:custDataLst>
          </p:nvPr>
        </p:nvSpPr>
        <p:spPr>
          <a:xfrm>
            <a:off x="5077301" y="1816418"/>
            <a:ext cx="2610326" cy="1028700"/>
          </a:xfrm>
          <a:prstGeom prst="rect">
            <a:avLst/>
          </a:prstGeom>
          <a:noFill/>
          <a:ln w="12700" cap="flat" cmpd="sng" algn="ctr">
            <a:solidFill>
              <a:srgbClr val="5ECA8E"/>
            </a:solidFill>
            <a:prstDash val="dash"/>
            <a:miter lim="800000"/>
          </a:ln>
          <a:effectLst/>
        </p:spPr>
        <p:txBody>
          <a:bodyPr rtlCol="0" anchor="ctr"/>
          <a:p>
            <a:pPr algn="ctr"/>
            <a:endParaRPr lang="zh-CN" altLang="en-US" sz="1350">
              <a:solidFill>
                <a:srgbClr val="FFFFFF"/>
              </a:solidFill>
              <a:latin typeface="Arial" panose="020B0604020202020204" pitchFamily="34" charset="0"/>
              <a:ea typeface="微软雅黑" panose="020B0503020204020204" charset="-122"/>
            </a:endParaRPr>
          </a:p>
        </p:txBody>
      </p:sp>
      <p:sp>
        <p:nvSpPr>
          <p:cNvPr id="30" name="文本框 29"/>
          <p:cNvSpPr txBox="1"/>
          <p:nvPr>
            <p:custDataLst>
              <p:tags r:id="rId7"/>
            </p:custDataLst>
          </p:nvPr>
        </p:nvSpPr>
        <p:spPr>
          <a:xfrm>
            <a:off x="5282565" y="2132171"/>
            <a:ext cx="2296001" cy="396716"/>
          </a:xfrm>
          <a:prstGeom prst="rect">
            <a:avLst/>
          </a:prstGeom>
          <a:noFill/>
        </p:spPr>
        <p:txBody>
          <a:bodyPr wrap="square" rtlCol="0">
            <a:normAutofit lnSpcReduction="20000"/>
          </a:bodyPr>
          <a:p>
            <a:pPr algn="ctr">
              <a:lnSpc>
                <a:spcPct val="130000"/>
              </a:lnSpc>
              <a:spcBef>
                <a:spcPts val="0"/>
              </a:spcBef>
              <a:spcAft>
                <a:spcPts val="0"/>
              </a:spcAft>
            </a:pPr>
            <a:r>
              <a:rPr lang="zh-CN" altLang="en-US" sz="1800" spc="150">
                <a:solidFill>
                  <a:srgbClr val="000000">
                    <a:lumMod val="85000"/>
                    <a:lumOff val="15000"/>
                  </a:srgbClr>
                </a:solidFill>
                <a:uFillTx/>
                <a:latin typeface="Arial" panose="020B0604020202020204" pitchFamily="34" charset="0"/>
                <a:ea typeface="微软雅黑" panose="020B0503020204020204" charset="-122"/>
                <a:sym typeface="微软雅黑" panose="020B0503020204020204" charset="-122"/>
              </a:rPr>
              <a:t>公共</a:t>
            </a:r>
            <a:r>
              <a:rPr lang="zh-CN" altLang="en-US" sz="1800" spc="150">
                <a:solidFill>
                  <a:srgbClr val="000000">
                    <a:lumMod val="85000"/>
                    <a:lumOff val="15000"/>
                  </a:srgbClr>
                </a:solidFill>
                <a:uFillTx/>
                <a:latin typeface="Arial" panose="020B0604020202020204" pitchFamily="34" charset="0"/>
                <a:ea typeface="微软雅黑" panose="020B0503020204020204" charset="-122"/>
                <a:sym typeface="微软雅黑" panose="020B0503020204020204" charset="-122"/>
              </a:rPr>
              <a:t>基础课</a:t>
            </a:r>
            <a:endParaRPr lang="zh-CN" altLang="en-US" sz="1800" spc="150">
              <a:solidFill>
                <a:srgbClr val="000000">
                  <a:lumMod val="85000"/>
                  <a:lumOff val="15000"/>
                </a:srgbClr>
              </a:solidFill>
              <a:uFillTx/>
              <a:latin typeface="Arial" panose="020B0604020202020204" pitchFamily="34" charset="0"/>
              <a:ea typeface="微软雅黑" panose="020B0503020204020204" charset="-122"/>
              <a:sym typeface="微软雅黑" panose="020B0503020204020204" charset="-122"/>
            </a:endParaRPr>
          </a:p>
        </p:txBody>
      </p:sp>
      <p:sp>
        <p:nvSpPr>
          <p:cNvPr id="19" name="矩形 18"/>
          <p:cNvSpPr/>
          <p:nvPr>
            <p:custDataLst>
              <p:tags r:id="rId8"/>
            </p:custDataLst>
          </p:nvPr>
        </p:nvSpPr>
        <p:spPr>
          <a:xfrm>
            <a:off x="5162550" y="4108609"/>
            <a:ext cx="2416016" cy="838200"/>
          </a:xfrm>
          <a:prstGeom prst="rect">
            <a:avLst/>
          </a:prstGeom>
          <a:solidFill>
            <a:srgbClr val="5ECA8E">
              <a:alpha val="50000"/>
            </a:srgbClr>
          </a:solidFill>
          <a:ln w="12700" cap="flat" cmpd="sng" algn="ctr">
            <a:noFill/>
            <a:prstDash val="solid"/>
            <a:miter lim="800000"/>
          </a:ln>
          <a:effectLst/>
        </p:spPr>
        <p:txBody>
          <a:bodyPr rtlCol="0" anchor="ctr"/>
          <a:p>
            <a:pPr algn="ctr"/>
            <a:endParaRPr lang="zh-CN" altLang="en-US" sz="1350">
              <a:solidFill>
                <a:srgbClr val="FFFFFF"/>
              </a:solidFill>
              <a:latin typeface="Arial" panose="020B0604020202020204" pitchFamily="34" charset="0"/>
              <a:ea typeface="微软雅黑" panose="020B0503020204020204" charset="-122"/>
            </a:endParaRPr>
          </a:p>
        </p:txBody>
      </p:sp>
      <p:sp>
        <p:nvSpPr>
          <p:cNvPr id="20" name="矩形 19"/>
          <p:cNvSpPr/>
          <p:nvPr>
            <p:custDataLst>
              <p:tags r:id="rId9"/>
            </p:custDataLst>
          </p:nvPr>
        </p:nvSpPr>
        <p:spPr>
          <a:xfrm>
            <a:off x="5077301" y="4013359"/>
            <a:ext cx="2610326" cy="1028700"/>
          </a:xfrm>
          <a:prstGeom prst="rect">
            <a:avLst/>
          </a:prstGeom>
          <a:noFill/>
          <a:ln w="12700" cap="flat" cmpd="sng" algn="ctr">
            <a:solidFill>
              <a:srgbClr val="5ECA8E"/>
            </a:solidFill>
            <a:prstDash val="dash"/>
            <a:miter lim="800000"/>
          </a:ln>
          <a:effectLst/>
        </p:spPr>
        <p:txBody>
          <a:bodyPr rtlCol="0" anchor="ctr"/>
          <a:p>
            <a:pPr algn="ctr"/>
            <a:endParaRPr lang="zh-CN" altLang="en-US" sz="1350">
              <a:solidFill>
                <a:srgbClr val="FFFFFF"/>
              </a:solidFill>
              <a:latin typeface="Arial" panose="020B0604020202020204" pitchFamily="34" charset="0"/>
              <a:ea typeface="微软雅黑" panose="020B0503020204020204" charset="-122"/>
            </a:endParaRPr>
          </a:p>
        </p:txBody>
      </p:sp>
      <p:sp>
        <p:nvSpPr>
          <p:cNvPr id="21" name="文本框 20"/>
          <p:cNvSpPr txBox="1"/>
          <p:nvPr>
            <p:custDataLst>
              <p:tags r:id="rId10"/>
            </p:custDataLst>
          </p:nvPr>
        </p:nvSpPr>
        <p:spPr>
          <a:xfrm>
            <a:off x="5282565" y="4329113"/>
            <a:ext cx="2296001" cy="396716"/>
          </a:xfrm>
          <a:prstGeom prst="rect">
            <a:avLst/>
          </a:prstGeom>
          <a:noFill/>
        </p:spPr>
        <p:txBody>
          <a:bodyPr wrap="square" rtlCol="0">
            <a:noAutofit/>
          </a:bodyPr>
          <a:p>
            <a:pPr algn="ctr">
              <a:lnSpc>
                <a:spcPct val="130000"/>
              </a:lnSpc>
              <a:spcBef>
                <a:spcPts val="0"/>
              </a:spcBef>
              <a:spcAft>
                <a:spcPts val="0"/>
              </a:spcAft>
            </a:pPr>
            <a:r>
              <a:rPr lang="zh-CN" altLang="en-US" sz="1800" spc="150">
                <a:solidFill>
                  <a:srgbClr val="000000">
                    <a:lumMod val="85000"/>
                    <a:lumOff val="15000"/>
                  </a:srgbClr>
                </a:solidFill>
                <a:uFillTx/>
                <a:latin typeface="Arial" panose="020B0604020202020204" pitchFamily="34" charset="0"/>
                <a:ea typeface="微软雅黑" panose="020B0503020204020204" charset="-122"/>
                <a:sym typeface="微软雅黑" panose="020B0503020204020204" charset="-122"/>
              </a:rPr>
              <a:t>选修课</a:t>
            </a:r>
            <a:endParaRPr lang="zh-CN" altLang="en-US" sz="1800" spc="150">
              <a:solidFill>
                <a:srgbClr val="000000">
                  <a:lumMod val="85000"/>
                  <a:lumOff val="15000"/>
                </a:srgbClr>
              </a:solidFill>
              <a:uFillTx/>
              <a:latin typeface="Arial" panose="020B0604020202020204" pitchFamily="34" charset="0"/>
              <a:ea typeface="微软雅黑" panose="020B0503020204020204" charset="-122"/>
              <a:sym typeface="微软雅黑" panose="020B0503020204020204" charset="-122"/>
            </a:endParaRPr>
          </a:p>
        </p:txBody>
      </p:sp>
      <p:cxnSp>
        <p:nvCxnSpPr>
          <p:cNvPr id="23" name="肘形连接符 22"/>
          <p:cNvCxnSpPr>
            <a:stCxn id="15" idx="1"/>
            <a:endCxn id="12" idx="3"/>
          </p:cNvCxnSpPr>
          <p:nvPr>
            <p:custDataLst>
              <p:tags r:id="rId11"/>
            </p:custDataLst>
          </p:nvPr>
        </p:nvCxnSpPr>
        <p:spPr>
          <a:xfrm rot="10800000" flipV="1">
            <a:off x="3661886" y="2330768"/>
            <a:ext cx="1415415" cy="1098233"/>
          </a:xfrm>
          <a:prstGeom prst="bentConnector3">
            <a:avLst>
              <a:gd name="adj1" fmla="val 50000"/>
            </a:avLst>
          </a:prstGeom>
          <a:noFill/>
          <a:ln w="25400" cap="flat" cmpd="sng" algn="ctr">
            <a:solidFill>
              <a:srgbClr val="5ECA8E"/>
            </a:solidFill>
            <a:prstDash val="dash"/>
            <a:miter lim="800000"/>
          </a:ln>
          <a:effectLst/>
        </p:spPr>
      </p:cxnSp>
      <p:cxnSp>
        <p:nvCxnSpPr>
          <p:cNvPr id="24" name="肘形连接符 23"/>
          <p:cNvCxnSpPr/>
          <p:nvPr>
            <p:custDataLst>
              <p:tags r:id="rId12"/>
            </p:custDataLst>
          </p:nvPr>
        </p:nvCxnSpPr>
        <p:spPr>
          <a:xfrm rot="10800000">
            <a:off x="3661886" y="3428524"/>
            <a:ext cx="1415415" cy="1098709"/>
          </a:xfrm>
          <a:prstGeom prst="bentConnector3">
            <a:avLst>
              <a:gd name="adj1" fmla="val 50000"/>
            </a:avLst>
          </a:prstGeom>
          <a:noFill/>
          <a:ln w="25400" cap="flat" cmpd="sng" algn="ctr">
            <a:solidFill>
              <a:srgbClr val="5ECA8E"/>
            </a:solidFill>
            <a:prstDash val="dash"/>
            <a:miter lim="800000"/>
          </a:ln>
          <a:effectLst/>
        </p:spPr>
      </p:cxnSp>
      <p:sp>
        <p:nvSpPr>
          <p:cNvPr id="4" name="矩形 3"/>
          <p:cNvSpPr/>
          <p:nvPr>
            <p:custDataLst>
              <p:tags r:id="rId13"/>
            </p:custDataLst>
          </p:nvPr>
        </p:nvSpPr>
        <p:spPr>
          <a:xfrm>
            <a:off x="5162550" y="3010535"/>
            <a:ext cx="2438400" cy="838200"/>
          </a:xfrm>
          <a:prstGeom prst="rect">
            <a:avLst/>
          </a:prstGeom>
          <a:solidFill>
            <a:srgbClr val="5ECA8E">
              <a:alpha val="50000"/>
            </a:srgbClr>
          </a:solidFill>
          <a:ln w="12700" cap="flat" cmpd="sng" algn="ctr">
            <a:noFill/>
            <a:prstDash val="solid"/>
            <a:miter lim="800000"/>
          </a:ln>
          <a:effectLst/>
        </p:spPr>
        <p:txBody>
          <a:bodyPr rtlCol="0" anchor="ctr"/>
          <a:p>
            <a:pPr algn="ctr"/>
            <a:r>
              <a:rPr lang="zh-CN" altLang="en-US" sz="1800">
                <a:solidFill>
                  <a:schemeClr val="tx1"/>
                </a:solidFill>
                <a:latin typeface="Arial" panose="020B0604020202020204" pitchFamily="34" charset="0"/>
                <a:ea typeface="微软雅黑" panose="020B0503020204020204" charset="-122"/>
              </a:rPr>
              <a:t>专业必修课</a:t>
            </a:r>
            <a:endParaRPr lang="zh-CN" altLang="en-US" sz="1800">
              <a:solidFill>
                <a:schemeClr val="tx1"/>
              </a:solidFill>
              <a:latin typeface="Arial" panose="020B0604020202020204" pitchFamily="34" charset="0"/>
              <a:ea typeface="微软雅黑" panose="020B0503020204020204" charset="-122"/>
            </a:endParaRPr>
          </a:p>
        </p:txBody>
      </p:sp>
      <p:sp>
        <p:nvSpPr>
          <p:cNvPr id="5" name="矩形 4"/>
          <p:cNvSpPr/>
          <p:nvPr>
            <p:custDataLst>
              <p:tags r:id="rId14"/>
            </p:custDataLst>
          </p:nvPr>
        </p:nvSpPr>
        <p:spPr>
          <a:xfrm>
            <a:off x="5067935" y="2915285"/>
            <a:ext cx="2619375" cy="1028700"/>
          </a:xfrm>
          <a:prstGeom prst="rect">
            <a:avLst/>
          </a:prstGeom>
          <a:noFill/>
          <a:ln w="12700" cap="flat" cmpd="sng" algn="ctr">
            <a:solidFill>
              <a:srgbClr val="5ECA8E"/>
            </a:solidFill>
            <a:prstDash val="dash"/>
            <a:miter lim="800000"/>
          </a:ln>
          <a:effectLst/>
        </p:spPr>
        <p:txBody>
          <a:bodyPr rtlCol="0" anchor="ctr"/>
          <a:p>
            <a:pPr algn="ctr"/>
            <a:endParaRPr lang="zh-CN" altLang="en-US" sz="1350">
              <a:solidFill>
                <a:srgbClr val="FFFFFF"/>
              </a:solidFill>
              <a:latin typeface="Arial" panose="020B0604020202020204" pitchFamily="34" charset="0"/>
              <a:ea typeface="微软雅黑" panose="020B0503020204020204" charset="-122"/>
            </a:endParaRPr>
          </a:p>
        </p:txBody>
      </p:sp>
      <p:cxnSp>
        <p:nvCxnSpPr>
          <p:cNvPr id="8" name="直接连接符 7"/>
          <p:cNvCxnSpPr/>
          <p:nvPr/>
        </p:nvCxnSpPr>
        <p:spPr>
          <a:xfrm flipV="1">
            <a:off x="4427855" y="3429000"/>
            <a:ext cx="597535" cy="6350"/>
          </a:xfrm>
          <a:prstGeom prst="line">
            <a:avLst/>
          </a:prstGeom>
          <a:solidFill>
            <a:schemeClr val="accent1"/>
          </a:solidFill>
          <a:ln w="28575" cap="flat" cmpd="sng" algn="ctr">
            <a:solidFill>
              <a:srgbClr val="92D050"/>
            </a:solidFill>
            <a:prstDash val="dash"/>
            <a:round/>
            <a:headEnd type="none" w="med" len="med"/>
            <a:tailEnd type="none" w="med" len="med"/>
          </a:ln>
        </p:spPr>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300" b="0"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pic>
        <p:nvPicPr>
          <p:cNvPr id="3" name="图片 2" descr="1.教务系统-网上选课"/>
          <p:cNvPicPr>
            <a:picLocks noChangeAspect="1"/>
          </p:cNvPicPr>
          <p:nvPr/>
        </p:nvPicPr>
        <p:blipFill>
          <a:blip r:embed="rId1"/>
          <a:stretch>
            <a:fillRect/>
          </a:stretch>
        </p:blipFill>
        <p:spPr>
          <a:xfrm>
            <a:off x="0" y="0"/>
            <a:ext cx="8843645" cy="527939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四、如何选课（续）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24931" name="Rectangle 3"/>
          <p:cNvSpPr>
            <a:spLocks noGrp="1"/>
          </p:cNvSpPr>
          <p:nvPr>
            <p:ph idx="4294967295"/>
          </p:nvPr>
        </p:nvSpPr>
        <p:spPr>
          <a:xfrm>
            <a:off x="1143000" y="1981200"/>
            <a:ext cx="7772400" cy="4114800"/>
          </a:xfrm>
        </p:spPr>
        <p:txBody>
          <a:bodyPr vert="horz" wrap="square" lIns="91440" tIns="45720" rIns="91440" bIns="45720" anchor="t"/>
          <a:p>
            <a:pPr marL="609600" indent="-609600" eaLnBrk="1" hangingPunct="1">
              <a:lnSpc>
                <a:spcPct val="150000"/>
              </a:lnSpc>
              <a:buSzTx/>
            </a:pPr>
            <a:r>
              <a:rPr lang="zh-CN" altLang="en-US" sz="4000" b="1" dirty="0">
                <a:latin typeface="宋体" panose="02010600030101010101" pitchFamily="2" charset="-122"/>
              </a:rPr>
              <a:t>点击</a:t>
            </a:r>
            <a:r>
              <a:rPr lang="zh-CN" altLang="en-US" sz="4000" b="1" dirty="0">
                <a:latin typeface="Times New Roman" panose="02020603050405020304" pitchFamily="18" charset="0"/>
              </a:rPr>
              <a:t>［</a:t>
            </a:r>
            <a:r>
              <a:rPr lang="zh-CN" altLang="en-US" sz="4000" b="1" dirty="0">
                <a:latin typeface="宋体" panose="02010600030101010101" pitchFamily="2" charset="-122"/>
              </a:rPr>
              <a:t>网上选课］按钮进入选课界面 </a:t>
            </a:r>
            <a:endParaRPr lang="en-US" altLang="zh-CN" sz="4000" b="1" dirty="0">
              <a:latin typeface="宋体" panose="02010600030101010101" pitchFamily="2" charset="-122"/>
            </a:endParaRPr>
          </a:p>
          <a:p>
            <a:pPr marL="884555" lvl="1" indent="-609600" eaLnBrk="1" hangingPunct="1">
              <a:lnSpc>
                <a:spcPct val="150000"/>
              </a:lnSpc>
            </a:pPr>
            <a:r>
              <a:rPr lang="zh-CN" altLang="en-US" sz="3600" b="1" dirty="0">
                <a:solidFill>
                  <a:srgbClr val="7030A0"/>
                </a:solidFill>
                <a:latin typeface="宋体" panose="02010600030101010101" pitchFamily="2" charset="-122"/>
              </a:rPr>
              <a:t>以下显示的是筛选模式下的操作方法</a:t>
            </a:r>
            <a:endParaRPr lang="zh-CN" altLang="en-US" sz="5000" b="1" dirty="0">
              <a:solidFill>
                <a:srgbClr val="7030A0"/>
              </a:solidFill>
              <a:latin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7" name="圆角矩形 1"/>
          <p:cNvSpPr/>
          <p:nvPr/>
        </p:nvSpPr>
        <p:spPr>
          <a:xfrm>
            <a:off x="5724525" y="2713038"/>
            <a:ext cx="503238" cy="288925"/>
          </a:xfrm>
          <a:prstGeom prst="roundRect">
            <a:avLst>
              <a:gd name="adj" fmla="val 16667"/>
            </a:avLst>
          </a:prstGeom>
          <a:noFill/>
          <a:ln w="254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pic>
        <p:nvPicPr>
          <p:cNvPr id="3" name="图片 2" descr="2.第一轮选课信息"/>
          <p:cNvPicPr>
            <a:picLocks noChangeAspect="1"/>
          </p:cNvPicPr>
          <p:nvPr/>
        </p:nvPicPr>
        <p:blipFill>
          <a:blip r:embed="rId1"/>
          <a:stretch>
            <a:fillRect/>
          </a:stretch>
        </p:blipFill>
        <p:spPr>
          <a:xfrm>
            <a:off x="2123440" y="44450"/>
            <a:ext cx="4653280" cy="606552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标题 1"/>
          <p:cNvSpPr>
            <a:spLocks noGrp="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300" b="0"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pic>
        <p:nvPicPr>
          <p:cNvPr id="3" name="图片 2" descr="3.评教信息"/>
          <p:cNvPicPr>
            <a:picLocks noChangeAspect="1"/>
          </p:cNvPicPr>
          <p:nvPr/>
        </p:nvPicPr>
        <p:blipFill>
          <a:blip r:embed="rId1"/>
          <a:stretch>
            <a:fillRect/>
          </a:stretch>
        </p:blipFill>
        <p:spPr>
          <a:xfrm>
            <a:off x="35560" y="0"/>
            <a:ext cx="9144000" cy="544385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四、如何选课（续）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28003" name="Rectangle 3"/>
          <p:cNvSpPr>
            <a:spLocks noGrp="1"/>
          </p:cNvSpPr>
          <p:nvPr>
            <p:ph idx="4294967295"/>
          </p:nvPr>
        </p:nvSpPr>
        <p:spPr>
          <a:xfrm>
            <a:off x="1143000" y="1981200"/>
            <a:ext cx="7772400" cy="4114800"/>
          </a:xfrm>
        </p:spPr>
        <p:txBody>
          <a:bodyPr vert="horz" wrap="square" lIns="91440" tIns="45720" rIns="91440" bIns="45720" anchor="t"/>
          <a:p>
            <a:pPr marL="609600" indent="-609600" eaLnBrk="1" hangingPunct="1">
              <a:buSzTx/>
            </a:pPr>
            <a:r>
              <a:rPr lang="zh-CN" altLang="en-US" sz="4000" b="1" dirty="0">
                <a:latin typeface="宋体" panose="02010600030101010101" pitchFamily="2" charset="-122"/>
              </a:rPr>
              <a:t>点［开始选课］进入</a:t>
            </a:r>
            <a:endParaRPr lang="en-US" altLang="zh-CN" sz="4000" b="1" dirty="0">
              <a:latin typeface="宋体" panose="02010600030101010101" pitchFamily="2" charset="-122"/>
            </a:endParaRPr>
          </a:p>
          <a:p>
            <a:pPr marL="609600" indent="-609600" eaLnBrk="1" hangingPunct="1">
              <a:lnSpc>
                <a:spcPct val="150000"/>
              </a:lnSpc>
              <a:buSzTx/>
            </a:pPr>
            <a:r>
              <a:rPr lang="zh-CN" altLang="en-US" sz="4000" b="1" dirty="0">
                <a:latin typeface="宋体" panose="02010600030101010101" pitchFamily="2" charset="-122"/>
              </a:rPr>
              <a:t>在开始选课前先要对本学期上课的老师进行评分 </a:t>
            </a:r>
            <a:endParaRPr lang="zh-CN" altLang="en-US" sz="5400" b="1" dirty="0">
              <a:solidFill>
                <a:schemeClr val="folHlink"/>
              </a:solidFill>
              <a:latin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标题 1"/>
          <p:cNvSpPr>
            <a:spLocks noGrp="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300" b="0"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cxnSp>
        <p:nvCxnSpPr>
          <p:cNvPr id="129030" name="直接连接符 4"/>
          <p:cNvCxnSpPr/>
          <p:nvPr/>
        </p:nvCxnSpPr>
        <p:spPr>
          <a:xfrm>
            <a:off x="2124075" y="3716338"/>
            <a:ext cx="2735263" cy="0"/>
          </a:xfrm>
          <a:prstGeom prst="line">
            <a:avLst/>
          </a:prstGeom>
          <a:ln w="57150" cap="flat" cmpd="sng">
            <a:solidFill>
              <a:srgbClr val="FF0000"/>
            </a:solidFill>
            <a:prstDash val="solid"/>
            <a:headEnd type="none" w="med" len="med"/>
            <a:tailEnd type="none" w="med" len="med"/>
          </a:ln>
        </p:spPr>
      </p:cxnSp>
      <p:pic>
        <p:nvPicPr>
          <p:cNvPr id="3" name="图片 2" descr="5.选课注意事项"/>
          <p:cNvPicPr>
            <a:picLocks noChangeAspect="1"/>
          </p:cNvPicPr>
          <p:nvPr/>
        </p:nvPicPr>
        <p:blipFill>
          <a:blip r:embed="rId1"/>
          <a:stretch>
            <a:fillRect/>
          </a:stretch>
        </p:blipFill>
        <p:spPr>
          <a:xfrm>
            <a:off x="0" y="0"/>
            <a:ext cx="9144000" cy="542417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四、如何选课（续）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30051" name="Rectangle 3"/>
          <p:cNvSpPr>
            <a:spLocks noGrp="1"/>
          </p:cNvSpPr>
          <p:nvPr>
            <p:ph idx="4294967295"/>
          </p:nvPr>
        </p:nvSpPr>
        <p:spPr>
          <a:xfrm>
            <a:off x="1143000" y="1981200"/>
            <a:ext cx="7772400" cy="4114800"/>
          </a:xfrm>
        </p:spPr>
        <p:txBody>
          <a:bodyPr vert="horz" wrap="square" lIns="91440" tIns="45720" rIns="91440" bIns="45720" anchor="t"/>
          <a:p>
            <a:pPr marL="609600" indent="-609600" eaLnBrk="1" hangingPunct="1">
              <a:buSzTx/>
              <a:buFont typeface="Wingdings" panose="05000000000000000000" pitchFamily="2" charset="2"/>
              <a:buNone/>
            </a:pPr>
            <a:endParaRPr lang="en-US" altLang="zh-CN" sz="4000" b="1" dirty="0">
              <a:latin typeface="宋体" panose="02010600030101010101" pitchFamily="2" charset="-122"/>
            </a:endParaRPr>
          </a:p>
          <a:p>
            <a:pPr marL="609600" indent="-609600" eaLnBrk="1" hangingPunct="1">
              <a:buSzTx/>
              <a:buFont typeface="Wingdings 2" panose="05020102010507070707" pitchFamily="18" charset="2"/>
              <a:buChar char="•"/>
            </a:pPr>
            <a:r>
              <a:rPr lang="zh-CN" altLang="en-US" sz="4000" b="1" dirty="0">
                <a:latin typeface="宋体" panose="02010600030101010101" pitchFamily="2" charset="-122"/>
              </a:rPr>
              <a:t>阅读协议 </a:t>
            </a:r>
            <a:endParaRPr lang="zh-CN" altLang="en-US" sz="4000" b="1" dirty="0">
              <a:latin typeface="宋体" panose="02010600030101010101" pitchFamily="2" charset="-122"/>
            </a:endParaRPr>
          </a:p>
          <a:p>
            <a:pPr marL="609600" indent="-609600" eaLnBrk="1" hangingPunct="1">
              <a:buSzTx/>
              <a:buFont typeface="Wingdings" panose="05000000000000000000" pitchFamily="2" charset="2"/>
              <a:buNone/>
            </a:pPr>
            <a:r>
              <a:rPr lang="zh-CN" altLang="en-US" sz="3600" b="1" dirty="0">
                <a:latin typeface="宋体" panose="02010600030101010101" pitchFamily="2" charset="-122"/>
              </a:rPr>
              <a:t>　　　</a:t>
            </a:r>
            <a:r>
              <a:rPr lang="zh-CN" altLang="en-US" sz="3600" b="1" dirty="0">
                <a:solidFill>
                  <a:srgbClr val="0070C0"/>
                </a:solidFill>
                <a:latin typeface="宋体" panose="02010600030101010101" pitchFamily="2" charset="-122"/>
              </a:rPr>
              <a:t>请大家一定要认真阅读。阅读结束后请点击</a:t>
            </a:r>
            <a:r>
              <a:rPr lang="zh-CN" altLang="en-US" sz="3600" b="1" dirty="0">
                <a:solidFill>
                  <a:srgbClr val="0070C0"/>
                </a:solidFill>
                <a:latin typeface="Times New Roman" panose="02020603050405020304" pitchFamily="18" charset="0"/>
              </a:rPr>
              <a:t>“</a:t>
            </a:r>
            <a:r>
              <a:rPr lang="zh-CN" altLang="en-US" sz="3600" b="1" dirty="0">
                <a:solidFill>
                  <a:srgbClr val="0070C0"/>
                </a:solidFill>
                <a:latin typeface="宋体" panose="02010600030101010101" pitchFamily="2" charset="-122"/>
              </a:rPr>
              <a:t>我接受</a:t>
            </a:r>
            <a:r>
              <a:rPr lang="zh-CN" altLang="en-US" sz="3600" b="1" dirty="0">
                <a:solidFill>
                  <a:srgbClr val="0070C0"/>
                </a:solidFill>
                <a:latin typeface="Times New Roman" panose="02020603050405020304" pitchFamily="18" charset="0"/>
              </a:rPr>
              <a:t>”</a:t>
            </a:r>
            <a:endParaRPr lang="zh-CN" altLang="en-US" sz="5400" b="1" dirty="0">
              <a:solidFill>
                <a:srgbClr val="0070C0"/>
              </a:solidFill>
              <a:latin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5" name="圆角矩形 1"/>
          <p:cNvSpPr/>
          <p:nvPr/>
        </p:nvSpPr>
        <p:spPr>
          <a:xfrm>
            <a:off x="3924300" y="3641725"/>
            <a:ext cx="3813175" cy="792163"/>
          </a:xfrm>
          <a:prstGeom prst="roundRect">
            <a:avLst>
              <a:gd name="adj" fmla="val 16667"/>
            </a:avLst>
          </a:prstGeom>
          <a:noFill/>
          <a:ln w="254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pic>
        <p:nvPicPr>
          <p:cNvPr id="3" name="图片 2" descr="6.选课类型"/>
          <p:cNvPicPr>
            <a:picLocks noChangeAspect="1"/>
          </p:cNvPicPr>
          <p:nvPr/>
        </p:nvPicPr>
        <p:blipFill>
          <a:blip r:embed="rId1"/>
          <a:stretch>
            <a:fillRect/>
          </a:stretch>
        </p:blipFill>
        <p:spPr>
          <a:xfrm>
            <a:off x="0" y="44450"/>
            <a:ext cx="9144000" cy="511111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mj-lt"/>
                <a:ea typeface="+mj-ea"/>
                <a:cs typeface="+mj-cs"/>
              </a:rPr>
              <a:t>四、如何选课（续）</a:t>
            </a:r>
            <a:endPar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49155" name="Rectangle 3"/>
          <p:cNvSpPr>
            <a:spLocks noGrp="1" noChangeArrowheads="1"/>
          </p:cNvSpPr>
          <p:nvPr>
            <p:ph idx="4294967295"/>
          </p:nvPr>
        </p:nvSpPr>
        <p:spPr>
          <a:xfrm>
            <a:off x="1143000" y="1981200"/>
            <a:ext cx="7772400" cy="4114800"/>
          </a:xfrm>
          <a:ln>
            <a:miter/>
          </a:ln>
        </p:spPr>
        <p:txBody>
          <a:bodyPr vert="horz" wrap="square" lIns="91440" tIns="45720" rIns="91440" bIns="45720" numCol="1" anchor="t" anchorCtr="0" compatLnSpc="1"/>
          <a:lstStyle/>
          <a:p>
            <a:pPr marL="609600" marR="0" lvl="0" indent="-609600" algn="l" defTabSz="914400" rtl="0" eaLnBrk="1" fontAlgn="base" latinLnBrk="0" hangingPunct="1">
              <a:lnSpc>
                <a:spcPct val="120000"/>
              </a:lnSpc>
              <a:spcBef>
                <a:spcPts val="600"/>
              </a:spcBef>
              <a:spcAft>
                <a:spcPct val="0"/>
              </a:spcAft>
              <a:buClr>
                <a:schemeClr val="accent1"/>
              </a:buClr>
              <a:buSzTx/>
              <a:buFont typeface="Wingdings 2" panose="05020102010507070707" pitchFamily="18" charset="2"/>
              <a:buChar char=""/>
              <a:defRPr/>
            </a:pPr>
            <a:r>
              <a:rPr kumimoji="0" lang="zh-CN" altLang="en-US" sz="32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填写希望学分数</a:t>
            </a:r>
            <a:r>
              <a:rPr kumimoji="0" lang="zh-CN" altLang="en-US" sz="3200" b="1" i="0" u="none" strike="noStrike" kern="0" cap="none" spc="0" normalizeH="0" baseline="0" noProof="0" dirty="0">
                <a:ln>
                  <a:noFill/>
                </a:ln>
                <a:solidFill>
                  <a:srgbClr val="FF0000"/>
                </a:solidFill>
                <a:effectLst/>
                <a:uLnTx/>
                <a:uFillTx/>
                <a:latin typeface="宋体" panose="02010600030101010101" pitchFamily="2" charset="-122"/>
                <a:ea typeface="+mn-ea"/>
                <a:cs typeface="+mn-cs"/>
              </a:rPr>
              <a:t>－－非常重要</a:t>
            </a:r>
            <a:r>
              <a:rPr kumimoji="0" lang="en-US" altLang="zh-CN" sz="3200" b="1" i="0" u="none" strike="noStrike" kern="0" cap="none" spc="0" normalizeH="0" baseline="0" noProof="0" dirty="0">
                <a:ln>
                  <a:noFill/>
                </a:ln>
                <a:solidFill>
                  <a:srgbClr val="FF0000"/>
                </a:solidFill>
                <a:effectLst/>
                <a:uLnTx/>
                <a:uFillTx/>
                <a:latin typeface="宋体" panose="02010600030101010101" pitchFamily="2" charset="-122"/>
                <a:ea typeface="+mn-ea"/>
                <a:cs typeface="+mn-cs"/>
              </a:rPr>
              <a:t>!</a:t>
            </a:r>
            <a:endParaRPr kumimoji="0" lang="en-US" altLang="zh-CN" sz="3200" b="1" i="0" u="none" strike="noStrike" kern="0" cap="none" spc="0" normalizeH="0" baseline="0" noProof="0" dirty="0">
              <a:ln>
                <a:noFill/>
              </a:ln>
              <a:solidFill>
                <a:srgbClr val="FF0000"/>
              </a:solidFill>
              <a:effectLst/>
              <a:uLnTx/>
              <a:uFillTx/>
              <a:latin typeface="宋体" panose="02010600030101010101" pitchFamily="2" charset="-122"/>
              <a:ea typeface="+mn-ea"/>
              <a:cs typeface="+mn-cs"/>
            </a:endParaRPr>
          </a:p>
          <a:p>
            <a:pPr marL="0" marR="0" lvl="0" indent="0" algn="l" defTabSz="914400" rtl="0" eaLnBrk="1" fontAlgn="base" latinLnBrk="0" hangingPunct="1">
              <a:lnSpc>
                <a:spcPct val="120000"/>
              </a:lnSpc>
              <a:spcBef>
                <a:spcPts val="600"/>
              </a:spcBef>
              <a:spcAft>
                <a:spcPct val="0"/>
              </a:spcAft>
              <a:buClr>
                <a:schemeClr val="accent1"/>
              </a:buClr>
              <a:buSzTx/>
              <a:buFont typeface="Wingdings 2" panose="05020102010507070707" pitchFamily="18" charset="2"/>
              <a:buNone/>
              <a:defRPr/>
            </a:pPr>
            <a:r>
              <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“本次我最多希望选中**学分的</a:t>
            </a:r>
            <a:r>
              <a:rPr kumimoji="0" lang="zh-CN" altLang="en-US" sz="2400" b="1" i="0" u="none" strike="noStrike" kern="0" cap="none" spc="0" normalizeH="0" baseline="0" noProof="0" dirty="0">
                <a:ln>
                  <a:noFill/>
                </a:ln>
                <a:solidFill>
                  <a:srgbClr val="FF0000"/>
                </a:solidFill>
                <a:effectLst/>
                <a:uLnTx/>
                <a:uFillTx/>
                <a:latin typeface="宋体" panose="02010600030101010101" pitchFamily="2" charset="-122"/>
                <a:ea typeface="+mn-ea"/>
                <a:cs typeface="+mn-cs"/>
              </a:rPr>
              <a:t>必修</a:t>
            </a:r>
            <a:r>
              <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课程”</a:t>
            </a:r>
            <a:endParaRPr kumimoji="0" 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1" fontAlgn="base" latinLnBrk="0" hangingPunct="1">
              <a:lnSpc>
                <a:spcPct val="120000"/>
              </a:lnSpc>
              <a:spcBef>
                <a:spcPts val="600"/>
              </a:spcBef>
              <a:spcAft>
                <a:spcPct val="0"/>
              </a:spcAft>
              <a:buClr>
                <a:schemeClr val="accent1"/>
              </a:buClr>
              <a:buSzTx/>
              <a:buFont typeface="Wingdings 2" panose="05020102010507070707" pitchFamily="18" charset="2"/>
              <a:buNone/>
              <a:defRPr/>
            </a:pPr>
            <a:r>
              <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“本次我最多希望选中**学分的</a:t>
            </a:r>
            <a:r>
              <a:rPr kumimoji="0" lang="zh-CN" altLang="en-US" sz="2400" b="1" i="0" u="none" strike="noStrike" kern="0" cap="none" spc="0" normalizeH="0" baseline="0" noProof="0" dirty="0">
                <a:ln>
                  <a:noFill/>
                </a:ln>
                <a:solidFill>
                  <a:srgbClr val="FF0000"/>
                </a:solidFill>
                <a:effectLst/>
                <a:uLnTx/>
                <a:uFillTx/>
                <a:latin typeface="宋体" panose="02010600030101010101" pitchFamily="2" charset="-122"/>
                <a:ea typeface="+mn-ea"/>
                <a:cs typeface="+mn-cs"/>
              </a:rPr>
              <a:t>选修</a:t>
            </a:r>
            <a:r>
              <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课程”</a:t>
            </a:r>
            <a:endParaRPr kumimoji="0" 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609600" marR="0" lvl="0" indent="-609600" algn="l" defTabSz="914400" rtl="0" eaLnBrk="1" fontAlgn="base" latinLnBrk="0" hangingPunct="1">
              <a:lnSpc>
                <a:spcPct val="120000"/>
              </a:lnSpc>
              <a:spcBef>
                <a:spcPts val="600"/>
              </a:spcBef>
              <a:spcAft>
                <a:spcPct val="0"/>
              </a:spcAft>
              <a:buClr>
                <a:schemeClr val="accent1"/>
              </a:buClr>
              <a:buSzTx/>
              <a:buFont typeface="Wingdings 2" panose="05020102010507070707" pitchFamily="18" charset="2"/>
              <a:buChar char=""/>
              <a:defRPr/>
            </a:pPr>
            <a:r>
              <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点［下一步］进入必修课推荐课表页面</a:t>
            </a:r>
            <a:endParaRPr kumimoji="0" 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609600" marR="0" lvl="0" indent="-609600" algn="l" defTabSz="914400" rtl="0" eaLnBrk="1" fontAlgn="base" latinLnBrk="0" hangingPunct="1">
              <a:lnSpc>
                <a:spcPct val="120000"/>
              </a:lnSpc>
              <a:spcBef>
                <a:spcPts val="600"/>
              </a:spcBef>
              <a:spcAft>
                <a:spcPct val="0"/>
              </a:spcAft>
              <a:buClr>
                <a:schemeClr val="accent1"/>
              </a:buClr>
              <a:buSzTx/>
              <a:buFont typeface="Wingdings 2" panose="05020102010507070707" pitchFamily="18" charset="2"/>
              <a:buChar char=""/>
              <a:defRPr/>
            </a:pPr>
            <a:r>
              <a:rPr kumimoji="0" lang="zh-CN" altLang="en-US" sz="3200" b="1" i="0" u="none" strike="noStrike" kern="0" cap="none" spc="0" normalizeH="0" baseline="0" noProof="0" dirty="0">
                <a:ln>
                  <a:noFill/>
                </a:ln>
                <a:solidFill>
                  <a:srgbClr val="FF0000"/>
                </a:solidFill>
                <a:effectLst/>
                <a:uLnTx/>
                <a:uFillTx/>
                <a:latin typeface="宋体" panose="02010600030101010101" pitchFamily="2" charset="-122"/>
                <a:ea typeface="+mn-ea"/>
                <a:cs typeface="+mn-cs"/>
              </a:rPr>
              <a:t>注意：如果希望学分数为</a:t>
            </a:r>
            <a:r>
              <a:rPr kumimoji="0" lang="en-US" sz="3200" b="1" i="0" u="none" strike="noStrike" kern="0" cap="none" spc="0" normalizeH="0" baseline="0" noProof="0" dirty="0">
                <a:ln>
                  <a:noFill/>
                </a:ln>
                <a:solidFill>
                  <a:srgbClr val="FF0000"/>
                </a:solidFill>
                <a:effectLst/>
                <a:uLnTx/>
                <a:uFillTx/>
                <a:latin typeface="宋体" panose="02010600030101010101" pitchFamily="2" charset="-122"/>
                <a:ea typeface="+mn-ea"/>
                <a:cs typeface="+mn-cs"/>
              </a:rPr>
              <a:t>0</a:t>
            </a:r>
            <a:r>
              <a:rPr kumimoji="0" lang="zh-CN" altLang="en-US" sz="3200" b="1" i="0" u="none" strike="noStrike" kern="0" cap="none" spc="0" normalizeH="0" baseline="0" noProof="0" dirty="0">
                <a:ln>
                  <a:noFill/>
                </a:ln>
                <a:solidFill>
                  <a:srgbClr val="FF0000"/>
                </a:solidFill>
                <a:effectLst/>
                <a:uLnTx/>
                <a:uFillTx/>
                <a:latin typeface="宋体" panose="02010600030101010101" pitchFamily="2" charset="-122"/>
                <a:ea typeface="+mn-ea"/>
                <a:cs typeface="+mn-cs"/>
              </a:rPr>
              <a:t>，则后面不管填了多少志愿都将选不中课程</a:t>
            </a:r>
            <a:endParaRPr kumimoji="0" lang="en-US" sz="3200" b="1" i="0" u="none" strike="noStrike" kern="0" cap="none" spc="0" normalizeH="0" baseline="0" noProof="0" dirty="0">
              <a:ln>
                <a:noFill/>
              </a:ln>
              <a:solidFill>
                <a:srgbClr val="FF0000"/>
              </a:solidFill>
              <a:effectLst/>
              <a:uLnTx/>
              <a:uFillTx/>
              <a:latin typeface="宋体" panose="02010600030101010101" pitchFamily="2" charset="-122"/>
              <a:ea typeface="+mn-ea"/>
              <a:cs typeface="+mn-cs"/>
            </a:endParaRPr>
          </a:p>
          <a:p>
            <a:pPr marL="609600" marR="0" lvl="0" indent="-609600" algn="l" defTabSz="914400" rtl="0" eaLnBrk="1" fontAlgn="base" latinLnBrk="0" hangingPunct="1">
              <a:lnSpc>
                <a:spcPct val="120000"/>
              </a:lnSpc>
              <a:spcBef>
                <a:spcPts val="600"/>
              </a:spcBef>
              <a:spcAft>
                <a:spcPct val="0"/>
              </a:spcAft>
              <a:buClr>
                <a:schemeClr val="accent1"/>
              </a:buClr>
              <a:buSzTx/>
              <a:buFont typeface="Wingdings 2" panose="05020102010507070707" pitchFamily="18" charset="2"/>
              <a:buNone/>
              <a:defRPr/>
            </a:pPr>
            <a:endParaRPr kumimoji="0" lang="zh-CN" altLang="en-US" sz="32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609600" marR="0" lvl="0" indent="-609600" algn="l" defTabSz="914400" rtl="0" eaLnBrk="1" fontAlgn="base" latinLnBrk="0" hangingPunct="1">
              <a:lnSpc>
                <a:spcPct val="120000"/>
              </a:lnSpc>
              <a:spcBef>
                <a:spcPts val="600"/>
              </a:spcBef>
              <a:spcAft>
                <a:spcPct val="0"/>
              </a:spcAft>
              <a:buClr>
                <a:schemeClr val="accent1"/>
              </a:buClr>
              <a:buSzTx/>
              <a:buFont typeface="Wingdings" panose="05000000000000000000" pitchFamily="2" charset="2"/>
              <a:buNone/>
              <a:defRPr/>
            </a:pPr>
            <a:endParaRPr kumimoji="0" lang="en-US" sz="32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标题 1"/>
          <p:cNvSpPr>
            <a:spLocks noGrp="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300" b="0"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pic>
        <p:nvPicPr>
          <p:cNvPr id="3" name="图片 2" descr="6.选课类型"/>
          <p:cNvPicPr>
            <a:picLocks noChangeAspect="1"/>
          </p:cNvPicPr>
          <p:nvPr/>
        </p:nvPicPr>
        <p:blipFill>
          <a:blip r:embed="rId1"/>
          <a:stretch>
            <a:fillRect/>
          </a:stretch>
        </p:blipFill>
        <p:spPr>
          <a:xfrm>
            <a:off x="0" y="44450"/>
            <a:ext cx="9144000" cy="51111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4" name="标题 13"/>
          <p:cNvSpPr>
            <a:spLocks noGrp="1"/>
          </p:cNvSpPr>
          <p:nvPr>
            <p:custDataLst>
              <p:tags r:id="rId2"/>
            </p:custDataLst>
          </p:nvPr>
        </p:nvSpPr>
        <p:spPr>
          <a:xfrm>
            <a:off x="456300" y="1206394"/>
            <a:ext cx="8226900" cy="529200"/>
          </a:xfrm>
          <a:prstGeom prst="rect">
            <a:avLst/>
          </a:prstGeom>
        </p:spPr>
        <p:txBody>
          <a:bodyPr vert="horz" wrap="square" lIns="90170" tIns="46990" rIns="90170" bIns="46990" rtlCol="0" anchor="ctr" anchorCtr="0">
            <a:normAutofit fontScale="80000"/>
          </a:bodyPr>
          <a:lstStyle>
            <a:lvl1pPr algn="ctr" defTabSz="914400" rtl="0" eaLnBrk="1" fontAlgn="auto" latinLnBrk="0" hangingPunct="1">
              <a:lnSpc>
                <a:spcPct val="100000"/>
              </a:lnSpc>
              <a:spcBef>
                <a:spcPct val="0"/>
              </a:spcBef>
              <a:buNone/>
              <a:defRPr sz="3200" b="1" u="none" strike="noStrike" kern="1200" cap="none" spc="300" normalizeH="0" baseline="0">
                <a:solidFill>
                  <a:srgbClr val="000000"/>
                </a:solidFill>
                <a:uFillTx/>
                <a:latin typeface="微软雅黑" panose="020B0503020204020204" charset="-122"/>
                <a:ea typeface="微软雅黑" panose="020B0503020204020204" charset="-122"/>
                <a:cs typeface="+mn-ea"/>
              </a:defRPr>
            </a:lvl1pPr>
          </a:lstStyle>
          <a:p>
            <a:r>
              <a:rPr lang="zh-CN" altLang="en-US"/>
              <a:t>课程类别</a:t>
            </a:r>
            <a:endParaRPr lang="zh-CN" altLang="en-US"/>
          </a:p>
        </p:txBody>
      </p:sp>
      <p:pic>
        <p:nvPicPr>
          <p:cNvPr id="3" name="图片 2" descr="图片1"/>
          <p:cNvPicPr>
            <a:picLocks noChangeAspect="1"/>
          </p:cNvPicPr>
          <p:nvPr>
            <p:custDataLst>
              <p:tags r:id="rId3"/>
            </p:custDataLst>
          </p:nvPr>
        </p:nvPicPr>
        <p:blipFill>
          <a:blip r:embed="rId4"/>
          <a:stretch>
            <a:fillRect/>
          </a:stretch>
        </p:blipFill>
        <p:spPr>
          <a:xfrm>
            <a:off x="939641" y="1970723"/>
            <a:ext cx="1815941" cy="3838575"/>
          </a:xfrm>
          <a:prstGeom prst="rect">
            <a:avLst/>
          </a:prstGeom>
        </p:spPr>
      </p:pic>
      <p:sp>
        <p:nvSpPr>
          <p:cNvPr id="75" name="圆角矩形 74"/>
          <p:cNvSpPr/>
          <p:nvPr>
            <p:custDataLst>
              <p:tags r:id="rId5"/>
            </p:custDataLst>
          </p:nvPr>
        </p:nvSpPr>
        <p:spPr>
          <a:xfrm>
            <a:off x="3415189" y="3713321"/>
            <a:ext cx="1526858" cy="392906"/>
          </a:xfrm>
          <a:prstGeom prst="roundRect">
            <a:avLst>
              <a:gd name="adj" fmla="val 50000"/>
            </a:avLst>
          </a:prstGeom>
          <a:solidFill>
            <a:srgbClr val="FCC30C"/>
          </a:solidFill>
          <a:ln w="12700" cap="flat" cmpd="sng" algn="ctr">
            <a:noFill/>
            <a:prstDash val="solid"/>
            <a:miter lim="800000"/>
          </a:ln>
          <a:effectLst>
            <a:outerShdw blurRad="50800" dist="38100" dir="18900000" algn="bl" rotWithShape="0">
              <a:srgbClr val="FFFFFF">
                <a:lumMod val="75000"/>
                <a:alpha val="40000"/>
              </a:srgbClr>
            </a:outerShdw>
          </a:effectLst>
        </p:spPr>
        <p:txBody>
          <a:bodyPr wrap="square" rtlCol="0" anchor="ctr">
            <a:normAutofit fontScale="80000"/>
          </a:bodyPr>
          <a:lstStyle/>
          <a:p>
            <a:pPr algn="ctr"/>
            <a:r>
              <a:rPr lang="zh-CN" altLang="en-US" sz="1350" b="1">
                <a:solidFill>
                  <a:schemeClr val="tx1"/>
                </a:solidFill>
                <a:latin typeface="微软雅黑" panose="020B0503020204020204" charset="-122"/>
                <a:ea typeface="微软雅黑" panose="020B0503020204020204" charset="-122"/>
                <a:sym typeface="微软雅黑" panose="020B0503020204020204" charset="-122"/>
              </a:rPr>
              <a:t>专业必修课</a:t>
            </a:r>
            <a:endParaRPr lang="zh-CN" altLang="en-US" sz="1350" b="1">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79" name="圆角矩形 78"/>
          <p:cNvSpPr/>
          <p:nvPr>
            <p:custDataLst>
              <p:tags r:id="rId6"/>
            </p:custDataLst>
          </p:nvPr>
        </p:nvSpPr>
        <p:spPr>
          <a:xfrm>
            <a:off x="3079909" y="4964906"/>
            <a:ext cx="1526858" cy="392906"/>
          </a:xfrm>
          <a:prstGeom prst="roundRect">
            <a:avLst>
              <a:gd name="adj" fmla="val 50000"/>
            </a:avLst>
          </a:prstGeom>
          <a:solidFill>
            <a:srgbClr val="FFA50F"/>
          </a:solidFill>
          <a:ln w="12700" cap="flat" cmpd="sng" algn="ctr">
            <a:noFill/>
            <a:prstDash val="solid"/>
            <a:miter lim="800000"/>
          </a:ln>
          <a:effectLst>
            <a:outerShdw blurRad="50800" dist="38100" dir="18900000" algn="bl" rotWithShape="0">
              <a:srgbClr val="FFFFFF">
                <a:lumMod val="75000"/>
                <a:alpha val="40000"/>
              </a:srgbClr>
            </a:outerShdw>
          </a:effectLst>
        </p:spPr>
        <p:txBody>
          <a:bodyPr wrap="square" rtlCol="0" anchor="ctr">
            <a:normAutofit fontScale="80000"/>
          </a:bodyPr>
          <a:lstStyle/>
          <a:p>
            <a:pPr algn="ctr"/>
            <a:r>
              <a:rPr lang="zh-CN" altLang="en-US" sz="1350" b="1">
                <a:solidFill>
                  <a:schemeClr val="tx1"/>
                </a:solidFill>
                <a:latin typeface="微软雅黑" panose="020B0503020204020204" charset="-122"/>
                <a:ea typeface="微软雅黑" panose="020B0503020204020204" charset="-122"/>
                <a:sym typeface="微软雅黑" panose="020B0503020204020204" charset="-122"/>
              </a:rPr>
              <a:t>选修课</a:t>
            </a:r>
            <a:endParaRPr lang="zh-CN" altLang="en-US" sz="1350" b="1">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74" name="圆角矩形 73"/>
          <p:cNvSpPr/>
          <p:nvPr>
            <p:custDataLst>
              <p:tags r:id="rId7"/>
            </p:custDataLst>
          </p:nvPr>
        </p:nvSpPr>
        <p:spPr>
          <a:xfrm>
            <a:off x="3079909" y="2461736"/>
            <a:ext cx="1526858" cy="392906"/>
          </a:xfrm>
          <a:prstGeom prst="roundRect">
            <a:avLst>
              <a:gd name="adj" fmla="val 50000"/>
            </a:avLst>
          </a:prstGeom>
          <a:solidFill>
            <a:srgbClr val="FFA50F"/>
          </a:solidFill>
          <a:ln w="12700" cap="flat" cmpd="sng" algn="ctr">
            <a:noFill/>
            <a:prstDash val="solid"/>
            <a:miter lim="800000"/>
          </a:ln>
          <a:effectLst>
            <a:outerShdw blurRad="50800" dist="38100" dir="18900000" algn="bl" rotWithShape="0">
              <a:srgbClr val="FFFFFF">
                <a:lumMod val="75000"/>
                <a:alpha val="40000"/>
              </a:srgbClr>
            </a:outerShdw>
          </a:effectLst>
        </p:spPr>
        <p:txBody>
          <a:bodyPr wrap="square" rtlCol="0" anchor="ctr">
            <a:normAutofit fontScale="80000"/>
          </a:bodyPr>
          <a:lstStyle/>
          <a:p>
            <a:pPr algn="ctr"/>
            <a:r>
              <a:rPr lang="zh-CN" altLang="en-US" sz="1350" b="1">
                <a:solidFill>
                  <a:schemeClr val="tx1"/>
                </a:solidFill>
                <a:latin typeface="微软雅黑" panose="020B0503020204020204" charset="-122"/>
                <a:ea typeface="微软雅黑" panose="020B0503020204020204" charset="-122"/>
                <a:sym typeface="微软雅黑" panose="020B0503020204020204" charset="-122"/>
              </a:rPr>
              <a:t>公共基础课</a:t>
            </a:r>
            <a:endParaRPr lang="zh-CN" altLang="en-US" sz="1350" b="1">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 name="椭圆 4"/>
          <p:cNvSpPr/>
          <p:nvPr>
            <p:custDataLst>
              <p:tags r:id="rId8"/>
            </p:custDataLst>
          </p:nvPr>
        </p:nvSpPr>
        <p:spPr>
          <a:xfrm>
            <a:off x="2441258" y="3623310"/>
            <a:ext cx="540068" cy="540068"/>
          </a:xfrm>
          <a:prstGeom prst="ellipse">
            <a:avLst/>
          </a:prstGeom>
          <a:solidFill>
            <a:srgbClr val="FCC30C">
              <a:lumMod val="20000"/>
              <a:lumOff val="80000"/>
            </a:srgbClr>
          </a:solidFill>
          <a:ln w="12700" cap="flat" cmpd="sng" algn="ctr">
            <a:noFill/>
            <a:prstDash val="solid"/>
            <a:miter lim="800000"/>
          </a:ln>
          <a:effectLst>
            <a:outerShdw blurRad="63500" sx="102000" sy="102000" algn="ctr" rotWithShape="0">
              <a:srgbClr val="FFFFFF">
                <a:lumMod val="75000"/>
                <a:alpha val="40000"/>
              </a:srgbClr>
            </a:outerShdw>
          </a:effectLst>
        </p:spPr>
        <p:txBody>
          <a:bodyPr wrap="square" rtlCol="0" anchor="ctr">
            <a:normAutofit/>
          </a:bodyPr>
          <a:lstStyle/>
          <a:p>
            <a:pPr algn="ctr"/>
            <a:r>
              <a:rPr lang="en-US" altLang="zh-CN" sz="1350">
                <a:solidFill>
                  <a:srgbClr val="000000">
                    <a:lumMod val="100000"/>
                  </a:srgbClr>
                </a:solidFill>
                <a:latin typeface="微软雅黑" panose="020B0503020204020204" charset="-122"/>
                <a:ea typeface="微软雅黑" panose="020B0503020204020204" charset="-122"/>
              </a:rPr>
              <a:t>2</a:t>
            </a:r>
            <a:endParaRPr lang="en-US" altLang="zh-CN" sz="1350">
              <a:solidFill>
                <a:srgbClr val="000000">
                  <a:lumMod val="100000"/>
                </a:srgbClr>
              </a:solidFill>
              <a:latin typeface="微软雅黑" panose="020B0503020204020204" charset="-122"/>
              <a:ea typeface="微软雅黑" panose="020B0503020204020204" charset="-122"/>
            </a:endParaRPr>
          </a:p>
        </p:txBody>
      </p:sp>
      <p:sp>
        <p:nvSpPr>
          <p:cNvPr id="10" name="椭圆 9"/>
          <p:cNvSpPr/>
          <p:nvPr>
            <p:custDataLst>
              <p:tags r:id="rId9"/>
            </p:custDataLst>
          </p:nvPr>
        </p:nvSpPr>
        <p:spPr>
          <a:xfrm>
            <a:off x="2107883" y="4875371"/>
            <a:ext cx="540068" cy="540068"/>
          </a:xfrm>
          <a:prstGeom prst="ellipse">
            <a:avLst/>
          </a:prstGeom>
          <a:solidFill>
            <a:srgbClr val="FCC30C">
              <a:lumMod val="20000"/>
              <a:lumOff val="80000"/>
            </a:srgbClr>
          </a:solidFill>
          <a:ln w="12700" cap="flat" cmpd="sng" algn="ctr">
            <a:noFill/>
            <a:prstDash val="solid"/>
            <a:miter lim="800000"/>
          </a:ln>
          <a:effectLst>
            <a:outerShdw blurRad="63500" sx="102000" sy="102000" algn="ctr" rotWithShape="0">
              <a:srgbClr val="FFFFFF">
                <a:lumMod val="75000"/>
                <a:alpha val="40000"/>
              </a:srgbClr>
            </a:outerShdw>
          </a:effectLst>
        </p:spPr>
        <p:txBody>
          <a:bodyPr wrap="square" rtlCol="0" anchor="ctr">
            <a:normAutofit/>
          </a:bodyPr>
          <a:lstStyle/>
          <a:p>
            <a:pPr algn="ctr"/>
            <a:r>
              <a:rPr lang="en-US" altLang="zh-CN" sz="1350">
                <a:solidFill>
                  <a:srgbClr val="000000">
                    <a:lumMod val="100000"/>
                  </a:srgbClr>
                </a:solidFill>
                <a:latin typeface="微软雅黑" panose="020B0503020204020204" charset="-122"/>
                <a:ea typeface="微软雅黑" panose="020B0503020204020204" charset="-122"/>
              </a:rPr>
              <a:t>3</a:t>
            </a:r>
            <a:endParaRPr lang="en-US" altLang="zh-CN" sz="1350">
              <a:solidFill>
                <a:srgbClr val="000000">
                  <a:lumMod val="100000"/>
                </a:srgbClr>
              </a:solidFill>
              <a:latin typeface="微软雅黑" panose="020B0503020204020204" charset="-122"/>
              <a:ea typeface="微软雅黑" panose="020B0503020204020204" charset="-122"/>
            </a:endParaRPr>
          </a:p>
        </p:txBody>
      </p:sp>
      <p:sp>
        <p:nvSpPr>
          <p:cNvPr id="4" name="椭圆 3"/>
          <p:cNvSpPr/>
          <p:nvPr>
            <p:custDataLst>
              <p:tags r:id="rId10"/>
            </p:custDataLst>
          </p:nvPr>
        </p:nvSpPr>
        <p:spPr>
          <a:xfrm>
            <a:off x="2107883" y="2371249"/>
            <a:ext cx="540068" cy="540068"/>
          </a:xfrm>
          <a:prstGeom prst="ellipse">
            <a:avLst/>
          </a:prstGeom>
          <a:solidFill>
            <a:srgbClr val="FCC30C">
              <a:lumMod val="20000"/>
              <a:lumOff val="80000"/>
            </a:srgbClr>
          </a:solidFill>
          <a:ln w="12700" cap="flat" cmpd="sng" algn="ctr">
            <a:noFill/>
            <a:prstDash val="solid"/>
            <a:miter lim="800000"/>
          </a:ln>
          <a:effectLst>
            <a:outerShdw blurRad="63500" sx="102000" sy="102000" algn="ctr" rotWithShape="0">
              <a:srgbClr val="FFFFFF">
                <a:lumMod val="75000"/>
                <a:alpha val="40000"/>
              </a:srgbClr>
            </a:outerShdw>
          </a:effectLst>
        </p:spPr>
        <p:txBody>
          <a:bodyPr wrap="square" rtlCol="0" anchor="ctr">
            <a:normAutofit/>
          </a:bodyPr>
          <a:lstStyle/>
          <a:p>
            <a:pPr algn="ctr"/>
            <a:r>
              <a:rPr lang="en-US" altLang="zh-CN" sz="1350" dirty="0">
                <a:solidFill>
                  <a:srgbClr val="000000">
                    <a:lumMod val="100000"/>
                  </a:srgbClr>
                </a:solidFill>
                <a:latin typeface="微软雅黑" panose="020B0503020204020204" charset="-122"/>
                <a:ea typeface="微软雅黑" panose="020B0503020204020204" charset="-122"/>
              </a:rPr>
              <a:t>1</a:t>
            </a:r>
            <a:endParaRPr lang="en-US" altLang="zh-CN" sz="1350" dirty="0">
              <a:solidFill>
                <a:srgbClr val="000000">
                  <a:lumMod val="100000"/>
                </a:srgbClr>
              </a:solidFill>
              <a:latin typeface="微软雅黑" panose="020B0503020204020204" charset="-122"/>
              <a:ea typeface="微软雅黑" panose="020B0503020204020204" charset="-122"/>
            </a:endParaRPr>
          </a:p>
        </p:txBody>
      </p:sp>
      <p:sp>
        <p:nvSpPr>
          <p:cNvPr id="6" name="任意多边形 5"/>
          <p:cNvSpPr/>
          <p:nvPr>
            <p:custDataLst>
              <p:tags r:id="rId11"/>
            </p:custDataLst>
          </p:nvPr>
        </p:nvSpPr>
        <p:spPr>
          <a:xfrm>
            <a:off x="0" y="3282315"/>
            <a:ext cx="1966436" cy="121491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29" h="2551">
                <a:moveTo>
                  <a:pt x="0" y="0"/>
                </a:moveTo>
                <a:lnTo>
                  <a:pt x="2854" y="0"/>
                </a:lnTo>
                <a:lnTo>
                  <a:pt x="2888" y="0"/>
                </a:lnTo>
                <a:lnTo>
                  <a:pt x="2888" y="0"/>
                </a:lnTo>
                <a:lnTo>
                  <a:pt x="2919" y="2"/>
                </a:lnTo>
                <a:cubicBezTo>
                  <a:pt x="3593" y="36"/>
                  <a:pt x="4129" y="593"/>
                  <a:pt x="4129" y="1276"/>
                </a:cubicBezTo>
                <a:cubicBezTo>
                  <a:pt x="4129" y="1958"/>
                  <a:pt x="3593" y="2515"/>
                  <a:pt x="2919" y="2549"/>
                </a:cubicBezTo>
                <a:lnTo>
                  <a:pt x="2888" y="2551"/>
                </a:lnTo>
                <a:lnTo>
                  <a:pt x="2888" y="2551"/>
                </a:lnTo>
                <a:lnTo>
                  <a:pt x="2854" y="2551"/>
                </a:lnTo>
                <a:lnTo>
                  <a:pt x="0" y="2551"/>
                </a:lnTo>
                <a:lnTo>
                  <a:pt x="0" y="0"/>
                </a:lnTo>
                <a:close/>
              </a:path>
            </a:pathLst>
          </a:custGeom>
          <a:solidFill>
            <a:srgbClr val="FCC30C"/>
          </a:solidFill>
          <a:ln w="12700" cap="flat" cmpd="sng" algn="ctr">
            <a:noFill/>
            <a:prstDash val="solid"/>
            <a:miter lim="800000"/>
          </a:ln>
          <a:effectLst/>
        </p:spPr>
        <p:txBody>
          <a:bodyPr wrap="square" rtlCol="0" anchor="ctr">
            <a:normAutofit/>
          </a:bodyPr>
          <a:lstStyle/>
          <a:p>
            <a:pPr algn="ctr"/>
            <a:r>
              <a:rPr lang="en-US" altLang="zh-CN" b="1">
                <a:solidFill>
                  <a:schemeClr val="tx1"/>
                </a:solidFill>
                <a:latin typeface="微软雅黑" panose="020B0503020204020204" charset="-122"/>
                <a:ea typeface="微软雅黑" panose="020B0503020204020204" charset="-122"/>
                <a:sym typeface="微软雅黑" panose="020B0503020204020204" charset="-122"/>
              </a:rPr>
              <a:t>160</a:t>
            </a:r>
            <a:r>
              <a:rPr lang="zh-CN" altLang="en-US" b="1">
                <a:solidFill>
                  <a:schemeClr val="tx1"/>
                </a:solidFill>
                <a:latin typeface="微软雅黑" panose="020B0503020204020204" charset="-122"/>
                <a:ea typeface="微软雅黑" panose="020B0503020204020204" charset="-122"/>
                <a:sym typeface="微软雅黑" panose="020B0503020204020204" charset="-122"/>
              </a:rPr>
              <a:t>分</a:t>
            </a:r>
            <a:endParaRPr lang="zh-CN" altLang="en-US" b="1">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7" name="任意多边形 6"/>
          <p:cNvSpPr/>
          <p:nvPr>
            <p:custDataLst>
              <p:tags r:id="rId12"/>
            </p:custDataLst>
          </p:nvPr>
        </p:nvSpPr>
        <p:spPr>
          <a:xfrm>
            <a:off x="0" y="3246596"/>
            <a:ext cx="2039303" cy="128682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29" h="2551">
                <a:moveTo>
                  <a:pt x="0" y="0"/>
                </a:moveTo>
                <a:lnTo>
                  <a:pt x="2854" y="0"/>
                </a:lnTo>
                <a:lnTo>
                  <a:pt x="2888" y="0"/>
                </a:lnTo>
                <a:lnTo>
                  <a:pt x="2888" y="0"/>
                </a:lnTo>
                <a:lnTo>
                  <a:pt x="2919" y="2"/>
                </a:lnTo>
                <a:cubicBezTo>
                  <a:pt x="3593" y="36"/>
                  <a:pt x="4129" y="593"/>
                  <a:pt x="4129" y="1276"/>
                </a:cubicBezTo>
                <a:cubicBezTo>
                  <a:pt x="4129" y="1958"/>
                  <a:pt x="3593" y="2515"/>
                  <a:pt x="2919" y="2549"/>
                </a:cubicBezTo>
                <a:lnTo>
                  <a:pt x="2888" y="2551"/>
                </a:lnTo>
                <a:lnTo>
                  <a:pt x="2888" y="2551"/>
                </a:lnTo>
                <a:lnTo>
                  <a:pt x="2854" y="2551"/>
                </a:lnTo>
                <a:lnTo>
                  <a:pt x="0" y="2551"/>
                </a:lnTo>
                <a:lnTo>
                  <a:pt x="0" y="0"/>
                </a:lnTo>
                <a:close/>
              </a:path>
            </a:pathLst>
          </a:custGeom>
          <a:noFill/>
          <a:ln w="25400" cap="flat" cmpd="sng" algn="ctr">
            <a:solidFill>
              <a:srgbClr val="FFA50F"/>
            </a:solidFill>
            <a:prstDash val="lgDash"/>
            <a:miter lim="800000"/>
          </a:ln>
          <a:effectLst>
            <a:outerShdw blurRad="63500" sx="102000" sy="102000" algn="ctr" rotWithShape="0">
              <a:srgbClr val="FFFFFF">
                <a:lumMod val="65000"/>
                <a:alpha val="40000"/>
              </a:srgbClr>
            </a:outerShdw>
          </a:effectLst>
          <a:extLst>
            <a:ext uri="{909E8E84-426E-40DD-AFC4-6F175D3DCCD1}">
              <a14:hiddenFill xmlns:a14="http://schemas.microsoft.com/office/drawing/2010/main">
                <a:solidFill>
                  <a:srgbClr val="FCC30C"/>
                </a:solidFill>
              </a14:hiddenFill>
            </a:ext>
          </a:extLst>
        </p:spPr>
        <p:txBody>
          <a:bodyPr wrap="square" rtlCol="0" anchor="ctr">
            <a:noAutofit/>
          </a:bodyPr>
          <a:lstStyle/>
          <a:p>
            <a:pPr algn="ctr"/>
            <a:endParaRPr lang="zh-CN" altLang="en-US" sz="1350">
              <a:solidFill>
                <a:srgbClr val="FFFFFF"/>
              </a:solidFill>
              <a:latin typeface="微软雅黑" panose="020B0503020204020204" charset="-122"/>
              <a:ea typeface="微软雅黑" panose="020B0503020204020204" charset="-122"/>
            </a:endParaRPr>
          </a:p>
        </p:txBody>
      </p:sp>
      <p:sp>
        <p:nvSpPr>
          <p:cNvPr id="12" name="文本框 11"/>
          <p:cNvSpPr txBox="1"/>
          <p:nvPr>
            <p:custDataLst>
              <p:tags r:id="rId13"/>
            </p:custDataLst>
          </p:nvPr>
        </p:nvSpPr>
        <p:spPr>
          <a:xfrm>
            <a:off x="4751070" y="5008244"/>
            <a:ext cx="3820001" cy="516749"/>
          </a:xfrm>
          <a:prstGeom prst="rect">
            <a:avLst/>
          </a:prstGeom>
          <a:noFill/>
        </p:spPr>
        <p:txBody>
          <a:bodyPr wrap="square" tIns="0" rIns="0" rtlCol="0">
            <a:normAutofit lnSpcReduction="20000"/>
            <a:scene3d>
              <a:camera prst="orthographicFront"/>
              <a:lightRig rig="threePt" dir="t"/>
            </a:scene3d>
          </a:bodyPr>
          <a:lstStyle/>
          <a:p>
            <a:pPr algn="l" fontAlgn="auto">
              <a:lnSpc>
                <a:spcPct val="130000"/>
              </a:lnSpc>
              <a:spcAft>
                <a:spcPts val="1000"/>
              </a:spcAft>
            </a:pPr>
            <a:r>
              <a:rPr lang="zh-CN" altLang="en-US" sz="1350" spc="150">
                <a:solidFill>
                  <a:srgbClr val="FF0000"/>
                </a:solidFill>
                <a:effectLst/>
                <a:uFillTx/>
                <a:latin typeface="微软雅黑" panose="020B0503020204020204" charset="-122"/>
              </a:rPr>
              <a:t>以法学专业为例：外国法制史、公司法、刑法案例分析等</a:t>
            </a:r>
            <a:endParaRPr lang="zh-CN" altLang="en-US" sz="1350" spc="150">
              <a:solidFill>
                <a:srgbClr val="FF0000"/>
              </a:solidFill>
              <a:effectLst/>
              <a:uFillTx/>
              <a:latin typeface="微软雅黑" panose="020B0503020204020204" charset="-122"/>
            </a:endParaRPr>
          </a:p>
        </p:txBody>
      </p:sp>
      <p:sp>
        <p:nvSpPr>
          <p:cNvPr id="16" name="文本框 15"/>
          <p:cNvSpPr txBox="1"/>
          <p:nvPr>
            <p:custDataLst>
              <p:tags r:id="rId14"/>
            </p:custDataLst>
          </p:nvPr>
        </p:nvSpPr>
        <p:spPr>
          <a:xfrm>
            <a:off x="4737259" y="2508408"/>
            <a:ext cx="3820001" cy="516749"/>
          </a:xfrm>
          <a:prstGeom prst="rect">
            <a:avLst/>
          </a:prstGeom>
          <a:noFill/>
        </p:spPr>
        <p:txBody>
          <a:bodyPr wrap="square" tIns="0" rIns="0" rtlCol="0">
            <a:normAutofit lnSpcReduction="20000"/>
            <a:scene3d>
              <a:camera prst="orthographicFront"/>
              <a:lightRig rig="threePt" dir="t"/>
            </a:scene3d>
          </a:bodyPr>
          <a:lstStyle/>
          <a:p>
            <a:pPr algn="l" fontAlgn="auto">
              <a:lnSpc>
                <a:spcPct val="130000"/>
              </a:lnSpc>
              <a:spcAft>
                <a:spcPts val="1000"/>
              </a:spcAft>
            </a:pPr>
            <a:r>
              <a:rPr lang="zh-CN" altLang="en-US" sz="1350" spc="150" dirty="0">
                <a:solidFill>
                  <a:srgbClr val="FF0000"/>
                </a:solidFill>
                <a:effectLst/>
                <a:uFillTx/>
                <a:latin typeface="微软雅黑" panose="020B0503020204020204" charset="-122"/>
              </a:rPr>
              <a:t>例如：高等数学、大学英语、思政课等，所有专业都需要学习的课程。</a:t>
            </a:r>
            <a:endParaRPr lang="zh-CN" altLang="en-US" sz="1350" spc="150" dirty="0">
              <a:solidFill>
                <a:srgbClr val="FF0000"/>
              </a:solidFill>
              <a:effectLst/>
              <a:uFillTx/>
              <a:latin typeface="微软雅黑" panose="020B0503020204020204" charset="-122"/>
            </a:endParaRPr>
          </a:p>
        </p:txBody>
      </p:sp>
      <p:sp>
        <p:nvSpPr>
          <p:cNvPr id="17" name="文本框 16"/>
          <p:cNvSpPr txBox="1"/>
          <p:nvPr>
            <p:custDataLst>
              <p:tags r:id="rId15"/>
            </p:custDataLst>
          </p:nvPr>
        </p:nvSpPr>
        <p:spPr>
          <a:xfrm>
            <a:off x="5077778" y="3758564"/>
            <a:ext cx="3820001" cy="516749"/>
          </a:xfrm>
          <a:prstGeom prst="rect">
            <a:avLst/>
          </a:prstGeom>
          <a:noFill/>
        </p:spPr>
        <p:txBody>
          <a:bodyPr wrap="square" tIns="0" rIns="0" rtlCol="0">
            <a:normAutofit lnSpcReduction="20000"/>
            <a:scene3d>
              <a:camera prst="orthographicFront"/>
              <a:lightRig rig="threePt" dir="t"/>
            </a:scene3d>
          </a:bodyPr>
          <a:lstStyle/>
          <a:p>
            <a:pPr algn="l" fontAlgn="auto">
              <a:lnSpc>
                <a:spcPct val="130000"/>
              </a:lnSpc>
              <a:spcAft>
                <a:spcPts val="1000"/>
              </a:spcAft>
            </a:pPr>
            <a:r>
              <a:rPr lang="zh-CN" altLang="en-US" sz="1350" spc="150">
                <a:solidFill>
                  <a:srgbClr val="FF0000"/>
                </a:solidFill>
                <a:effectLst/>
                <a:uFillTx/>
                <a:latin typeface="微软雅黑" panose="020B0503020204020204" charset="-122"/>
              </a:rPr>
              <a:t>以法学专业为例：法学导论、民法总论、宪法学等。</a:t>
            </a:r>
            <a:endParaRPr lang="zh-CN" altLang="en-US" sz="1350" spc="150">
              <a:solidFill>
                <a:srgbClr val="FF0000"/>
              </a:solidFill>
              <a:effectLst/>
              <a:uFillTx/>
              <a:latin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四、如何选课（续）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34147" name="Rectangle 3"/>
          <p:cNvSpPr>
            <a:spLocks noGrp="1"/>
          </p:cNvSpPr>
          <p:nvPr>
            <p:ph idx="4294967295"/>
          </p:nvPr>
        </p:nvSpPr>
        <p:spPr>
          <a:xfrm>
            <a:off x="1143000" y="1428750"/>
            <a:ext cx="7772400" cy="4572000"/>
          </a:xfrm>
        </p:spPr>
        <p:txBody>
          <a:bodyPr vert="horz" wrap="square" lIns="91440" tIns="45720" rIns="91440" bIns="45720" anchor="t"/>
          <a:p>
            <a:pPr marL="609600" indent="-609600" eaLnBrk="1" hangingPunct="1">
              <a:spcBef>
                <a:spcPts val="1500"/>
              </a:spcBef>
              <a:spcAft>
                <a:spcPts val="1500"/>
              </a:spcAft>
              <a:buSzTx/>
            </a:pPr>
            <a:r>
              <a:rPr lang="zh-CN" altLang="en-US" b="1" dirty="0">
                <a:latin typeface="宋体" panose="02010600030101010101" pitchFamily="2" charset="-122"/>
              </a:rPr>
              <a:t>这是下学期推荐给大家的必修课课表，无特殊情况只要点击左下角的［保存以上设置］</a:t>
            </a:r>
            <a:endParaRPr lang="en-US" altLang="zh-CN" b="1" dirty="0">
              <a:latin typeface="宋体" panose="02010600030101010101" pitchFamily="2" charset="-122"/>
            </a:endParaRPr>
          </a:p>
          <a:p>
            <a:pPr marL="884555" lvl="1" indent="-609600" eaLnBrk="1" hangingPunct="1">
              <a:spcBef>
                <a:spcPts val="1500"/>
              </a:spcBef>
              <a:spcAft>
                <a:spcPts val="1500"/>
              </a:spcAft>
            </a:pPr>
            <a:r>
              <a:rPr lang="zh-CN" altLang="en-US" b="1" dirty="0">
                <a:latin typeface="宋体" panose="02010600030101010101" pitchFamily="2" charset="-122"/>
              </a:rPr>
              <a:t>你也可以修改以上推荐课表，对某些课程不修或修其它班的这门课，</a:t>
            </a:r>
            <a:r>
              <a:rPr lang="zh-CN" altLang="en-US" b="1" dirty="0">
                <a:solidFill>
                  <a:srgbClr val="FF0000"/>
                </a:solidFill>
                <a:latin typeface="宋体" panose="02010600030101010101" pitchFamily="2" charset="-122"/>
              </a:rPr>
              <a:t>建议无特殊情况不要这样做。</a:t>
            </a:r>
            <a:endParaRPr lang="en-US" altLang="zh-CN" b="1" dirty="0">
              <a:solidFill>
                <a:srgbClr val="FF0000"/>
              </a:solidFill>
              <a:latin typeface="宋体" panose="02010600030101010101" pitchFamily="2" charset="-122"/>
            </a:endParaRPr>
          </a:p>
          <a:p>
            <a:pPr marL="609600" indent="-609600" eaLnBrk="1" hangingPunct="1">
              <a:spcBef>
                <a:spcPts val="1500"/>
              </a:spcBef>
              <a:spcAft>
                <a:spcPts val="1500"/>
              </a:spcAft>
            </a:pPr>
            <a:r>
              <a:rPr lang="zh-CN" altLang="en-US" b="1" dirty="0">
                <a:latin typeface="宋体" panose="02010600030101010101" pitchFamily="2" charset="-122"/>
              </a:rPr>
              <a:t>然后点旁边的［在新窗口选课］进入其它课程选课页面</a:t>
            </a:r>
            <a:endParaRPr lang="zh-CN" altLang="en-US" b="1" dirty="0">
              <a:latin typeface="宋体" panose="02010600030101010101" pitchFamily="2" charset="-122"/>
            </a:endParaRPr>
          </a:p>
          <a:p>
            <a:pPr marL="609600" indent="-609600" eaLnBrk="1" hangingPunct="1">
              <a:buSzTx/>
              <a:buFont typeface="Wingdings" panose="05000000000000000000" pitchFamily="2" charset="2"/>
              <a:buNone/>
            </a:pPr>
            <a:endParaRPr lang="en-US" altLang="zh-CN" sz="3700" b="1" dirty="0">
              <a:latin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1" name="圆角矩形 5"/>
          <p:cNvSpPr/>
          <p:nvPr/>
        </p:nvSpPr>
        <p:spPr>
          <a:xfrm>
            <a:off x="406400" y="1268413"/>
            <a:ext cx="1285875" cy="357187"/>
          </a:xfrm>
          <a:prstGeom prst="roundRect">
            <a:avLst>
              <a:gd name="adj" fmla="val 16667"/>
            </a:avLst>
          </a:prstGeom>
          <a:noFill/>
          <a:ln w="381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sp>
        <p:nvSpPr>
          <p:cNvPr id="135172" name="圆角矩形 7"/>
          <p:cNvSpPr/>
          <p:nvPr/>
        </p:nvSpPr>
        <p:spPr>
          <a:xfrm>
            <a:off x="395288" y="1989138"/>
            <a:ext cx="928687" cy="3671887"/>
          </a:xfrm>
          <a:prstGeom prst="roundRect">
            <a:avLst>
              <a:gd name="adj" fmla="val 16667"/>
            </a:avLst>
          </a:prstGeom>
          <a:noFill/>
          <a:ln w="381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sp>
        <p:nvSpPr>
          <p:cNvPr id="135173" name="圆角矩形 8"/>
          <p:cNvSpPr/>
          <p:nvPr/>
        </p:nvSpPr>
        <p:spPr>
          <a:xfrm>
            <a:off x="4067175" y="1773238"/>
            <a:ext cx="500063" cy="428625"/>
          </a:xfrm>
          <a:prstGeom prst="roundRect">
            <a:avLst>
              <a:gd name="adj" fmla="val 16667"/>
            </a:avLst>
          </a:prstGeom>
          <a:noFill/>
          <a:ln w="381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sp>
        <p:nvSpPr>
          <p:cNvPr id="135174" name="圆角矩形 9"/>
          <p:cNvSpPr/>
          <p:nvPr/>
        </p:nvSpPr>
        <p:spPr>
          <a:xfrm>
            <a:off x="3348038" y="3068638"/>
            <a:ext cx="1789112" cy="788987"/>
          </a:xfrm>
          <a:prstGeom prst="roundRect">
            <a:avLst>
              <a:gd name="adj" fmla="val 16667"/>
            </a:avLst>
          </a:prstGeom>
          <a:noFill/>
          <a:ln w="381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pic>
        <p:nvPicPr>
          <p:cNvPr id="2" name="图片 1" descr="8.选课页面"/>
          <p:cNvPicPr>
            <a:picLocks noChangeAspect="1"/>
          </p:cNvPicPr>
          <p:nvPr/>
        </p:nvPicPr>
        <p:blipFill>
          <a:blip r:embed="rId1"/>
          <a:stretch>
            <a:fillRect/>
          </a:stretch>
        </p:blipFill>
        <p:spPr>
          <a:xfrm>
            <a:off x="0" y="0"/>
            <a:ext cx="9144000" cy="660527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四、如何选课（续）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36195" name="Rectangle 3"/>
          <p:cNvSpPr>
            <a:spLocks noGrp="1"/>
          </p:cNvSpPr>
          <p:nvPr>
            <p:ph idx="4294967295"/>
          </p:nvPr>
        </p:nvSpPr>
        <p:spPr>
          <a:xfrm>
            <a:off x="1143000" y="1500188"/>
            <a:ext cx="7772400" cy="4665662"/>
          </a:xfrm>
        </p:spPr>
        <p:txBody>
          <a:bodyPr vert="horz" wrap="square" lIns="91440" tIns="45720" rIns="91440" bIns="45720" anchor="t"/>
          <a:p>
            <a:pPr marL="609600" indent="-609600" eaLnBrk="1" hangingPunct="1">
              <a:spcAft>
                <a:spcPts val="600"/>
              </a:spcAft>
              <a:buSzTx/>
            </a:pPr>
            <a:r>
              <a:rPr lang="zh-CN" altLang="en-US" sz="2400" b="1" dirty="0">
                <a:latin typeface="宋体" panose="02010600030101010101" pitchFamily="2" charset="-122"/>
              </a:rPr>
              <a:t>在此页面里通过左侧的“年级”、“专业”的选择可以在右侧卡片中得到不同的可选课程</a:t>
            </a:r>
            <a:endParaRPr lang="en-US" altLang="zh-CN" sz="2400" b="1" dirty="0">
              <a:latin typeface="宋体" panose="02010600030101010101" pitchFamily="2" charset="-122"/>
            </a:endParaRPr>
          </a:p>
          <a:p>
            <a:pPr marL="609600" indent="-609600" eaLnBrk="1" hangingPunct="1">
              <a:spcAft>
                <a:spcPts val="600"/>
              </a:spcAft>
              <a:buSzTx/>
            </a:pPr>
            <a:r>
              <a:rPr lang="zh-CN" altLang="en-US" sz="2400" b="1" dirty="0">
                <a:latin typeface="宋体" panose="02010600030101010101" pitchFamily="2" charset="-122"/>
              </a:rPr>
              <a:t>想选哪门课，只要点击卡片中的［未选］使之变成［已选］</a:t>
            </a:r>
            <a:endParaRPr lang="en-US" altLang="zh-CN" sz="2400" b="1" dirty="0">
              <a:latin typeface="宋体" panose="02010600030101010101" pitchFamily="2" charset="-122"/>
            </a:endParaRPr>
          </a:p>
          <a:p>
            <a:pPr marL="609600" indent="-609600" eaLnBrk="1" hangingPunct="1">
              <a:spcAft>
                <a:spcPts val="600"/>
              </a:spcAft>
              <a:buSzTx/>
            </a:pPr>
            <a:r>
              <a:rPr lang="zh-CN" altLang="en-US" sz="2400" b="1" dirty="0">
                <a:latin typeface="宋体" panose="02010600030101010101" pitchFamily="2" charset="-122"/>
              </a:rPr>
              <a:t>卡片中最下一行的“</a:t>
            </a:r>
            <a:r>
              <a:rPr lang="zh-CN" altLang="en-US" sz="2400" b="1" dirty="0">
                <a:solidFill>
                  <a:srgbClr val="FF0000"/>
                </a:solidFill>
                <a:latin typeface="宋体" panose="02010600030101010101" pitchFamily="2" charset="-122"/>
              </a:rPr>
              <a:t>课程的别称和使用教材</a:t>
            </a:r>
            <a:r>
              <a:rPr lang="zh-CN" altLang="en-US" sz="2400" b="1" dirty="0">
                <a:latin typeface="宋体" panose="02010600030101010101" pitchFamily="2" charset="-122"/>
              </a:rPr>
              <a:t>”点击可查看该门课程的相同课程以及该课程所使用的教材。</a:t>
            </a:r>
            <a:r>
              <a:rPr lang="zh-CN" altLang="en-US" sz="2400" b="1" dirty="0">
                <a:solidFill>
                  <a:srgbClr val="FF0000"/>
                </a:solidFill>
                <a:latin typeface="宋体" panose="02010600030101010101" pitchFamily="2" charset="-122"/>
              </a:rPr>
              <a:t>注意：相同课程如果学习多次毕业成绩单中只登记成绩最高的一次成绩记录。</a:t>
            </a:r>
            <a:endParaRPr lang="en-US" altLang="zh-CN" sz="2400" b="1" dirty="0">
              <a:solidFill>
                <a:srgbClr val="FF0000"/>
              </a:solidFill>
              <a:latin typeface="宋体" panose="02010600030101010101" pitchFamily="2" charset="-122"/>
            </a:endParaRPr>
          </a:p>
          <a:p>
            <a:pPr marL="609600" indent="-609600" eaLnBrk="1" hangingPunct="1">
              <a:spcAft>
                <a:spcPts val="600"/>
              </a:spcAft>
              <a:buSzTx/>
            </a:pPr>
            <a:r>
              <a:rPr lang="zh-CN" altLang="en-US" sz="2400" b="1" dirty="0">
                <a:latin typeface="宋体" panose="02010600030101010101" pitchFamily="2" charset="-122"/>
              </a:rPr>
              <a:t>可以自主选择是否订购教材</a:t>
            </a:r>
            <a:endParaRPr lang="en-US" altLang="zh-CN" sz="2400" b="1" dirty="0">
              <a:latin typeface="宋体" panose="02010600030101010101" pitchFamily="2" charset="-122"/>
            </a:endParaRPr>
          </a:p>
          <a:p>
            <a:pPr marL="609600" indent="-609600" eaLnBrk="1" hangingPunct="1">
              <a:spcAft>
                <a:spcPts val="600"/>
              </a:spcAft>
              <a:buSzTx/>
            </a:pPr>
            <a:r>
              <a:rPr lang="zh-CN" altLang="en-US" sz="2400" b="1" dirty="0">
                <a:latin typeface="宋体" panose="02010600030101010101" pitchFamily="2" charset="-122"/>
              </a:rPr>
              <a:t>全部选好后点击左侧的［查看和提交已选科目］进入志愿排序页面</a:t>
            </a:r>
            <a:endParaRPr lang="en-US" altLang="zh-CN" sz="2400" b="1" dirty="0">
              <a:latin typeface="宋体" panose="02010600030101010101" pitchFamily="2" charset="-122"/>
            </a:endParaRPr>
          </a:p>
          <a:p>
            <a:pPr marL="609600" indent="-609600" eaLnBrk="1" hangingPunct="1">
              <a:buSzTx/>
            </a:pPr>
            <a:endParaRPr lang="en-US" altLang="zh-CN" sz="2500" b="1" dirty="0">
              <a:solidFill>
                <a:srgbClr val="FF0000"/>
              </a:solidFill>
              <a:latin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9.志愿号排序"/>
          <p:cNvPicPr>
            <a:picLocks noChangeAspect="1"/>
          </p:cNvPicPr>
          <p:nvPr/>
        </p:nvPicPr>
        <p:blipFill>
          <a:blip r:embed="rId1"/>
          <a:stretch>
            <a:fillRect/>
          </a:stretch>
        </p:blipFill>
        <p:spPr>
          <a:xfrm>
            <a:off x="1043305" y="44450"/>
            <a:ext cx="7492365" cy="610489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四、如何选课（续）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56323" name="Rectangle 3"/>
          <p:cNvSpPr>
            <a:spLocks noGrp="1" noChangeArrowheads="1"/>
          </p:cNvSpPr>
          <p:nvPr>
            <p:ph idx="4294967295"/>
          </p:nvPr>
        </p:nvSpPr>
        <p:spPr>
          <a:xfrm>
            <a:off x="1143000" y="1500188"/>
            <a:ext cx="7772400" cy="4114800"/>
          </a:xfrm>
          <a:ln>
            <a:miter/>
          </a:ln>
        </p:spPr>
        <p:txBody>
          <a:bodyPr vert="horz" wrap="square" lIns="91440" tIns="45720" rIns="91440" bIns="45720" numCol="1" anchor="t" anchorCtr="0" compatLnSpc="1"/>
          <a:lstStyle/>
          <a:p>
            <a:pPr marL="609600" marR="0" lvl="0" indent="-609600" algn="l" defTabSz="914400" rtl="0" eaLnBrk="1" fontAlgn="base" latinLnBrk="0" hangingPunct="1">
              <a:lnSpc>
                <a:spcPct val="110000"/>
              </a:lnSpc>
              <a:spcBef>
                <a:spcPts val="600"/>
              </a:spcBef>
              <a:spcAft>
                <a:spcPct val="0"/>
              </a:spcAft>
              <a:buClr>
                <a:schemeClr val="accent1"/>
              </a:buClr>
              <a:buSzTx/>
              <a:buFont typeface="Wingdings 2" panose="05020102010507070707" pitchFamily="18" charset="2"/>
              <a:buChar char=""/>
              <a:defRPr/>
            </a:pPr>
            <a:r>
              <a:rPr kumimoji="0" lang="zh-CN" altLang="en-US" sz="37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在此对所有志愿进行排序</a:t>
            </a:r>
            <a:endParaRPr kumimoji="0" lang="en-US" sz="37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884555" marR="0" lvl="1" indent="-609600" algn="l" defTabSz="914400" rtl="0" eaLnBrk="1" fontAlgn="base" latinLnBrk="0" hangingPunct="1">
              <a:lnSpc>
                <a:spcPct val="110000"/>
              </a:lnSpc>
              <a:spcBef>
                <a:spcPts val="550"/>
              </a:spcBef>
              <a:spcAft>
                <a:spcPct val="0"/>
              </a:spcAft>
              <a:buClr>
                <a:schemeClr val="accent1"/>
              </a:buClr>
              <a:buSzTx/>
              <a:buFont typeface="Verdana" panose="020B0604030504040204" pitchFamily="34" charset="0"/>
              <a:buChar char="◦"/>
              <a:defRPr/>
            </a:pPr>
            <a:r>
              <a:rPr kumimoji="0" lang="zh-CN" altLang="en-US" sz="3200" b="1" i="0" u="none" strike="noStrike" kern="0" cap="none" spc="0" normalizeH="0" baseline="0" noProof="0" dirty="0">
                <a:ln>
                  <a:noFill/>
                </a:ln>
                <a:solidFill>
                  <a:schemeClr val="tx1"/>
                </a:solidFill>
                <a:effectLst/>
                <a:uLnTx/>
                <a:uFillTx/>
                <a:latin typeface="宋体" panose="02010600030101010101" pitchFamily="2" charset="-122"/>
                <a:ea typeface="+mn-ea"/>
              </a:rPr>
              <a:t>注意：志愿号最后一位不能是“</a:t>
            </a:r>
            <a:r>
              <a:rPr kumimoji="0" lang="en-US" sz="3200" b="1" i="0" u="none" strike="noStrike" kern="0" cap="none" spc="0" normalizeH="0" baseline="0" noProof="0" dirty="0">
                <a:ln>
                  <a:noFill/>
                </a:ln>
                <a:solidFill>
                  <a:schemeClr val="tx1"/>
                </a:solidFill>
                <a:effectLst/>
                <a:uLnTx/>
                <a:uFillTx/>
                <a:latin typeface="宋体" panose="02010600030101010101" pitchFamily="2" charset="-122"/>
                <a:ea typeface="+mn-ea"/>
              </a:rPr>
              <a:t>0”</a:t>
            </a:r>
            <a:r>
              <a:rPr kumimoji="0" lang="zh-CN" altLang="en-US" sz="3200" b="1" i="0" u="none" strike="noStrike" kern="0" cap="none" spc="0" normalizeH="0" baseline="0" noProof="0" dirty="0">
                <a:ln>
                  <a:noFill/>
                </a:ln>
                <a:solidFill>
                  <a:schemeClr val="tx1"/>
                </a:solidFill>
                <a:effectLst/>
                <a:uLnTx/>
                <a:uFillTx/>
                <a:latin typeface="宋体" panose="02010600030101010101" pitchFamily="2" charset="-122"/>
                <a:ea typeface="+mn-ea"/>
              </a:rPr>
              <a:t>，并且不能出现相同志愿号</a:t>
            </a:r>
            <a:endParaRPr kumimoji="0" lang="en-US" altLang="zh-CN" sz="3200" b="1" i="0" u="none" strike="noStrike" kern="0" cap="none" spc="0" normalizeH="0" baseline="0" noProof="0" dirty="0">
              <a:ln>
                <a:noFill/>
              </a:ln>
              <a:solidFill>
                <a:schemeClr val="tx1"/>
              </a:solidFill>
              <a:effectLst/>
              <a:uLnTx/>
              <a:uFillTx/>
              <a:latin typeface="宋体" panose="02010600030101010101" pitchFamily="2" charset="-122"/>
              <a:ea typeface="+mn-ea"/>
            </a:endParaRPr>
          </a:p>
          <a:p>
            <a:pPr marL="274955" marR="0" lvl="1" indent="0" algn="l" defTabSz="914400" rtl="0" eaLnBrk="1" fontAlgn="base" latinLnBrk="0" hangingPunct="1">
              <a:lnSpc>
                <a:spcPct val="110000"/>
              </a:lnSpc>
              <a:spcBef>
                <a:spcPts val="550"/>
              </a:spcBef>
              <a:spcAft>
                <a:spcPct val="0"/>
              </a:spcAft>
              <a:buClr>
                <a:schemeClr val="accent1"/>
              </a:buClr>
              <a:buSzTx/>
              <a:buFont typeface="Verdana" panose="020B0604030504040204" pitchFamily="34" charset="0"/>
              <a:buNone/>
              <a:defRPr/>
            </a:pPr>
            <a:r>
              <a:rPr kumimoji="0" lang="en-US" altLang="zh-CN" sz="3200" b="1" i="0" u="none" strike="noStrike" kern="0" cap="none" spc="0" normalizeH="0" baseline="0" noProof="0" dirty="0">
                <a:ln>
                  <a:noFill/>
                </a:ln>
                <a:solidFill>
                  <a:srgbClr val="FF0000"/>
                </a:solidFill>
                <a:effectLst/>
                <a:uLnTx/>
                <a:uFillTx/>
                <a:latin typeface="宋体" panose="02010600030101010101" pitchFamily="2" charset="-122"/>
                <a:ea typeface="+mn-ea"/>
              </a:rPr>
              <a:t>		</a:t>
            </a:r>
            <a:r>
              <a:rPr kumimoji="0" lang="zh-CN" altLang="en-US" sz="3200" b="1" i="0" u="none" strike="noStrike" kern="0" cap="none" spc="0" normalizeH="0" baseline="0" noProof="0" dirty="0">
                <a:ln>
                  <a:noFill/>
                </a:ln>
                <a:solidFill>
                  <a:srgbClr val="FF0000"/>
                </a:solidFill>
                <a:effectLst/>
                <a:uLnTx/>
                <a:uFillTx/>
                <a:latin typeface="宋体" panose="02010600030101010101" pitchFamily="2" charset="-122"/>
                <a:ea typeface="+mn-ea"/>
              </a:rPr>
              <a:t>－－即志愿要排序，非常重要</a:t>
            </a:r>
            <a:endParaRPr kumimoji="0" lang="en-US" sz="3200" b="1" i="0" u="none" strike="noStrike" kern="0" cap="none" spc="0" normalizeH="0" baseline="0" noProof="0" dirty="0">
              <a:ln>
                <a:noFill/>
              </a:ln>
              <a:solidFill>
                <a:srgbClr val="FF0000"/>
              </a:solidFill>
              <a:effectLst/>
              <a:uLnTx/>
              <a:uFillTx/>
              <a:latin typeface="宋体" panose="02010600030101010101" pitchFamily="2" charset="-122"/>
              <a:ea typeface="+mn-ea"/>
            </a:endParaRPr>
          </a:p>
          <a:p>
            <a:pPr marL="609600" marR="0" lvl="0" indent="-609600" algn="l"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Char char=""/>
              <a:defRPr/>
            </a:pPr>
            <a:r>
              <a:rPr kumimoji="0" lang="zh-CN" altLang="en-US" sz="37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点击［提交］完成选课</a:t>
            </a:r>
            <a:endParaRPr kumimoji="0" lang="en-US" sz="37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609600" marR="0" lvl="0" indent="-609600" algn="l"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Char char=""/>
              <a:defRPr/>
            </a:pPr>
            <a:r>
              <a:rPr kumimoji="0" lang="zh-CN" altLang="en-US" sz="37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在筛选模式下，选课开放期间可以随时上网修改志愿</a:t>
            </a:r>
            <a:endParaRPr kumimoji="0" lang="en-US" sz="37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四、如何选课（续）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39267" name="Rectangle 3"/>
          <p:cNvSpPr>
            <a:spLocks noGrp="1"/>
          </p:cNvSpPr>
          <p:nvPr>
            <p:ph idx="4294967295"/>
          </p:nvPr>
        </p:nvSpPr>
        <p:spPr>
          <a:xfrm>
            <a:off x="1143000" y="1500188"/>
            <a:ext cx="7772400" cy="4114800"/>
          </a:xfrm>
        </p:spPr>
        <p:txBody>
          <a:bodyPr vert="horz" wrap="square" lIns="91440" tIns="45720" rIns="91440" bIns="45720" anchor="t"/>
          <a:p>
            <a:pPr marL="609600" indent="-609600" eaLnBrk="1" hangingPunct="1">
              <a:lnSpc>
                <a:spcPct val="120000"/>
              </a:lnSpc>
              <a:buSzTx/>
            </a:pPr>
            <a:r>
              <a:rPr lang="zh-CN" altLang="en-US" sz="4000" b="1" dirty="0">
                <a:solidFill>
                  <a:srgbClr val="7030A0"/>
                </a:solidFill>
                <a:latin typeface="宋体" panose="02010600030101010101" pitchFamily="2" charset="-122"/>
              </a:rPr>
              <a:t>先到先得模式下的选课方法</a:t>
            </a:r>
            <a:endParaRPr lang="en-US" altLang="zh-CN" sz="4000" b="1" dirty="0">
              <a:solidFill>
                <a:srgbClr val="7030A0"/>
              </a:solidFill>
              <a:latin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1" name="圆角矩形 1"/>
          <p:cNvSpPr/>
          <p:nvPr/>
        </p:nvSpPr>
        <p:spPr>
          <a:xfrm>
            <a:off x="5003800" y="2133600"/>
            <a:ext cx="1081088" cy="287338"/>
          </a:xfrm>
          <a:prstGeom prst="roundRect">
            <a:avLst>
              <a:gd name="adj" fmla="val 16667"/>
            </a:avLst>
          </a:prstGeom>
          <a:noFill/>
          <a:ln w="254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pic>
        <p:nvPicPr>
          <p:cNvPr id="3" name="图片 2" descr="10.第二轮选课界面"/>
          <p:cNvPicPr>
            <a:picLocks noChangeAspect="1"/>
          </p:cNvPicPr>
          <p:nvPr/>
        </p:nvPicPr>
        <p:blipFill>
          <a:blip r:embed="rId1"/>
          <a:stretch>
            <a:fillRect/>
          </a:stretch>
        </p:blipFill>
        <p:spPr>
          <a:xfrm>
            <a:off x="0" y="0"/>
            <a:ext cx="9144000" cy="581342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5560" y="-27305"/>
            <a:ext cx="8735060" cy="578421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12.直接点在新窗口选课"/>
          <p:cNvPicPr>
            <a:picLocks noChangeAspect="1"/>
          </p:cNvPicPr>
          <p:nvPr/>
        </p:nvPicPr>
        <p:blipFill>
          <a:blip r:embed="rId1"/>
          <a:stretch>
            <a:fillRect/>
          </a:stretch>
        </p:blipFill>
        <p:spPr>
          <a:xfrm>
            <a:off x="35560" y="44450"/>
            <a:ext cx="9144000" cy="5847715"/>
          </a:xfrm>
          <a:prstGeom prst="rect">
            <a:avLst/>
          </a:prstGeom>
        </p:spPr>
      </p:pic>
      <p:sp>
        <p:nvSpPr>
          <p:cNvPr id="4" name="文本框 3"/>
          <p:cNvSpPr txBox="1"/>
          <p:nvPr/>
        </p:nvSpPr>
        <p:spPr>
          <a:xfrm>
            <a:off x="4067810" y="4653280"/>
            <a:ext cx="3048000" cy="1445260"/>
          </a:xfrm>
          <a:prstGeom prst="rect">
            <a:avLst/>
          </a:prstGeom>
          <a:noFill/>
        </p:spPr>
        <p:txBody>
          <a:bodyPr wrap="square" rtlCol="0">
            <a:spAutoFit/>
          </a:bodyPr>
          <a:p>
            <a:r>
              <a:rPr lang="zh-CN" altLang="en-US">
                <a:solidFill>
                  <a:srgbClr val="FF0000"/>
                </a:solidFill>
              </a:rPr>
              <a:t>直接点击在新窗口选课</a:t>
            </a:r>
            <a:endParaRPr lang="zh-CN" altLang="en-US">
              <a:solidFill>
                <a:srgbClr val="FF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3" name="圆角矩形 5"/>
          <p:cNvSpPr/>
          <p:nvPr/>
        </p:nvSpPr>
        <p:spPr>
          <a:xfrm>
            <a:off x="406400" y="1268413"/>
            <a:ext cx="1285875" cy="357187"/>
          </a:xfrm>
          <a:prstGeom prst="roundRect">
            <a:avLst>
              <a:gd name="adj" fmla="val 16667"/>
            </a:avLst>
          </a:prstGeom>
          <a:noFill/>
          <a:ln w="381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sp>
        <p:nvSpPr>
          <p:cNvPr id="143364" name="圆角矩形 7"/>
          <p:cNvSpPr/>
          <p:nvPr/>
        </p:nvSpPr>
        <p:spPr>
          <a:xfrm>
            <a:off x="395288" y="1989138"/>
            <a:ext cx="928687" cy="3671887"/>
          </a:xfrm>
          <a:prstGeom prst="roundRect">
            <a:avLst>
              <a:gd name="adj" fmla="val 16667"/>
            </a:avLst>
          </a:prstGeom>
          <a:noFill/>
          <a:ln w="381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sp>
        <p:nvSpPr>
          <p:cNvPr id="143365" name="圆角矩形 8"/>
          <p:cNvSpPr/>
          <p:nvPr/>
        </p:nvSpPr>
        <p:spPr>
          <a:xfrm>
            <a:off x="4067175" y="1773238"/>
            <a:ext cx="500063" cy="428625"/>
          </a:xfrm>
          <a:prstGeom prst="roundRect">
            <a:avLst>
              <a:gd name="adj" fmla="val 16667"/>
            </a:avLst>
          </a:prstGeom>
          <a:noFill/>
          <a:ln w="381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sp>
        <p:nvSpPr>
          <p:cNvPr id="143366" name="圆角矩形 9"/>
          <p:cNvSpPr/>
          <p:nvPr/>
        </p:nvSpPr>
        <p:spPr>
          <a:xfrm>
            <a:off x="3348038" y="3068638"/>
            <a:ext cx="1789112" cy="788987"/>
          </a:xfrm>
          <a:prstGeom prst="roundRect">
            <a:avLst>
              <a:gd name="adj" fmla="val 16667"/>
            </a:avLst>
          </a:prstGeom>
          <a:noFill/>
          <a:ln w="381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pic>
        <p:nvPicPr>
          <p:cNvPr id="2" name="图片 1"/>
          <p:cNvPicPr>
            <a:picLocks noChangeAspect="1"/>
          </p:cNvPicPr>
          <p:nvPr>
            <p:custDataLst>
              <p:tags r:id="rId1"/>
            </p:custDataLst>
          </p:nvPr>
        </p:nvPicPr>
        <p:blipFill>
          <a:blip r:embed="rId2"/>
          <a:stretch>
            <a:fillRect/>
          </a:stretch>
        </p:blipFill>
        <p:spPr>
          <a:xfrm>
            <a:off x="-468630" y="-315595"/>
            <a:ext cx="10426700" cy="77406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1" name="矩形 10"/>
          <p:cNvSpPr/>
          <p:nvPr>
            <p:custDataLst>
              <p:tags r:id="rId2"/>
            </p:custDataLst>
          </p:nvPr>
        </p:nvSpPr>
        <p:spPr>
          <a:xfrm>
            <a:off x="1558290" y="3009900"/>
            <a:ext cx="2018824" cy="838200"/>
          </a:xfrm>
          <a:prstGeom prst="rect">
            <a:avLst/>
          </a:prstGeom>
          <a:solidFill>
            <a:srgbClr val="54C888"/>
          </a:solidFill>
          <a:ln w="12700" cap="flat" cmpd="sng" algn="ctr">
            <a:noFill/>
            <a:prstDash val="solid"/>
            <a:miter lim="800000"/>
          </a:ln>
          <a:effectLst/>
        </p:spPr>
        <p:txBody>
          <a:bodyPr rtlCol="0" anchor="ctr"/>
          <a:p>
            <a:pPr algn="ctr"/>
            <a:endParaRPr lang="zh-CN" altLang="en-US" sz="1350">
              <a:solidFill>
                <a:srgbClr val="FFFFFF"/>
              </a:solidFill>
              <a:latin typeface="Arial" panose="020B0604020202020204" pitchFamily="34" charset="0"/>
              <a:ea typeface="微软雅黑" panose="020B0503020204020204" charset="-122"/>
            </a:endParaRPr>
          </a:p>
        </p:txBody>
      </p:sp>
      <p:sp>
        <p:nvSpPr>
          <p:cNvPr id="12" name="矩形 11"/>
          <p:cNvSpPr/>
          <p:nvPr>
            <p:custDataLst>
              <p:tags r:id="rId3"/>
            </p:custDataLst>
          </p:nvPr>
        </p:nvSpPr>
        <p:spPr>
          <a:xfrm>
            <a:off x="1473041" y="2914650"/>
            <a:ext cx="2188845" cy="1028700"/>
          </a:xfrm>
          <a:prstGeom prst="rect">
            <a:avLst/>
          </a:prstGeom>
          <a:noFill/>
          <a:ln w="12700" cap="flat" cmpd="sng" algn="ctr">
            <a:solidFill>
              <a:srgbClr val="54C888"/>
            </a:solidFill>
            <a:prstDash val="solid"/>
            <a:miter lim="800000"/>
          </a:ln>
          <a:effectLst/>
        </p:spPr>
        <p:txBody>
          <a:bodyPr rtlCol="0" anchor="ctr"/>
          <a:p>
            <a:pPr algn="ctr"/>
            <a:endParaRPr lang="zh-CN" altLang="en-US" sz="1350">
              <a:solidFill>
                <a:srgbClr val="FFFFFF"/>
              </a:solidFill>
              <a:latin typeface="Arial" panose="020B0604020202020204" pitchFamily="34" charset="0"/>
              <a:ea typeface="微软雅黑" panose="020B0503020204020204" charset="-122"/>
            </a:endParaRPr>
          </a:p>
        </p:txBody>
      </p:sp>
      <p:sp>
        <p:nvSpPr>
          <p:cNvPr id="13" name="文本框 12"/>
          <p:cNvSpPr txBox="1"/>
          <p:nvPr>
            <p:custDataLst>
              <p:tags r:id="rId4"/>
            </p:custDataLst>
          </p:nvPr>
        </p:nvSpPr>
        <p:spPr>
          <a:xfrm>
            <a:off x="1813322" y="3256360"/>
            <a:ext cx="1508760" cy="345281"/>
          </a:xfrm>
          <a:prstGeom prst="rect">
            <a:avLst/>
          </a:prstGeom>
          <a:noFill/>
        </p:spPr>
        <p:txBody>
          <a:bodyPr wrap="square" rtlCol="0"/>
          <a:p>
            <a:pPr algn="ctr"/>
            <a:r>
              <a:rPr lang="zh-CN" altLang="en-US" sz="2800" b="1">
                <a:solidFill>
                  <a:schemeClr val="tx2"/>
                </a:solidFill>
                <a:latin typeface="Arial" panose="020B0604020202020204" pitchFamily="34" charset="0"/>
                <a:ea typeface="微软雅黑" panose="020B0503020204020204" charset="-122"/>
              </a:rPr>
              <a:t>必修课</a:t>
            </a:r>
            <a:endParaRPr lang="zh-CN" altLang="en-US" sz="2800" b="1">
              <a:solidFill>
                <a:schemeClr val="tx2"/>
              </a:solidFill>
              <a:latin typeface="Arial" panose="020B0604020202020204" pitchFamily="34" charset="0"/>
              <a:ea typeface="微软雅黑" panose="020B0503020204020204" charset="-122"/>
            </a:endParaRPr>
          </a:p>
        </p:txBody>
      </p:sp>
      <p:sp>
        <p:nvSpPr>
          <p:cNvPr id="14" name="矩形 13"/>
          <p:cNvSpPr/>
          <p:nvPr>
            <p:custDataLst>
              <p:tags r:id="rId5"/>
            </p:custDataLst>
          </p:nvPr>
        </p:nvSpPr>
        <p:spPr>
          <a:xfrm>
            <a:off x="5162550" y="1911668"/>
            <a:ext cx="2416016" cy="838200"/>
          </a:xfrm>
          <a:prstGeom prst="rect">
            <a:avLst/>
          </a:prstGeom>
          <a:solidFill>
            <a:srgbClr val="5ECA8E">
              <a:alpha val="50000"/>
            </a:srgbClr>
          </a:solidFill>
          <a:ln w="12700" cap="flat" cmpd="sng" algn="ctr">
            <a:noFill/>
            <a:prstDash val="solid"/>
            <a:miter lim="800000"/>
          </a:ln>
          <a:effectLst/>
        </p:spPr>
        <p:txBody>
          <a:bodyPr rtlCol="0" anchor="ctr"/>
          <a:p>
            <a:pPr algn="ctr"/>
            <a:endParaRPr lang="zh-CN" altLang="en-US" sz="1350">
              <a:solidFill>
                <a:srgbClr val="FFFFFF"/>
              </a:solidFill>
              <a:latin typeface="Arial" panose="020B0604020202020204" pitchFamily="34" charset="0"/>
              <a:ea typeface="微软雅黑" panose="020B0503020204020204" charset="-122"/>
            </a:endParaRPr>
          </a:p>
        </p:txBody>
      </p:sp>
      <p:sp>
        <p:nvSpPr>
          <p:cNvPr id="15" name="矩形 14"/>
          <p:cNvSpPr/>
          <p:nvPr>
            <p:custDataLst>
              <p:tags r:id="rId6"/>
            </p:custDataLst>
          </p:nvPr>
        </p:nvSpPr>
        <p:spPr>
          <a:xfrm>
            <a:off x="5077301" y="1816418"/>
            <a:ext cx="2610326" cy="1028700"/>
          </a:xfrm>
          <a:prstGeom prst="rect">
            <a:avLst/>
          </a:prstGeom>
          <a:noFill/>
          <a:ln w="12700" cap="flat" cmpd="sng" algn="ctr">
            <a:solidFill>
              <a:srgbClr val="5ECA8E"/>
            </a:solidFill>
            <a:prstDash val="dash"/>
            <a:miter lim="800000"/>
          </a:ln>
          <a:effectLst/>
        </p:spPr>
        <p:txBody>
          <a:bodyPr rtlCol="0" anchor="ctr"/>
          <a:p>
            <a:pPr algn="ctr"/>
            <a:endParaRPr lang="zh-CN" altLang="en-US" sz="1350">
              <a:solidFill>
                <a:srgbClr val="FFFFFF"/>
              </a:solidFill>
              <a:latin typeface="Arial" panose="020B0604020202020204" pitchFamily="34" charset="0"/>
              <a:ea typeface="微软雅黑" panose="020B0503020204020204" charset="-122"/>
            </a:endParaRPr>
          </a:p>
        </p:txBody>
      </p:sp>
      <p:sp>
        <p:nvSpPr>
          <p:cNvPr id="30" name="文本框 29"/>
          <p:cNvSpPr txBox="1"/>
          <p:nvPr>
            <p:custDataLst>
              <p:tags r:id="rId7"/>
            </p:custDataLst>
          </p:nvPr>
        </p:nvSpPr>
        <p:spPr>
          <a:xfrm>
            <a:off x="5282565" y="2132171"/>
            <a:ext cx="2296001" cy="396716"/>
          </a:xfrm>
          <a:prstGeom prst="rect">
            <a:avLst/>
          </a:prstGeom>
          <a:noFill/>
        </p:spPr>
        <p:txBody>
          <a:bodyPr wrap="square" rtlCol="0">
            <a:noAutofit/>
          </a:bodyPr>
          <a:p>
            <a:pPr algn="ctr">
              <a:lnSpc>
                <a:spcPct val="130000"/>
              </a:lnSpc>
              <a:spcBef>
                <a:spcPts val="0"/>
              </a:spcBef>
              <a:spcAft>
                <a:spcPts val="0"/>
              </a:spcAft>
            </a:pPr>
            <a:r>
              <a:rPr lang="zh-CN" altLang="en-US" sz="2000" spc="150">
                <a:solidFill>
                  <a:srgbClr val="000000">
                    <a:lumMod val="85000"/>
                    <a:lumOff val="15000"/>
                  </a:srgbClr>
                </a:solidFill>
                <a:uFillTx/>
                <a:latin typeface="Arial" panose="020B0604020202020204" pitchFamily="34" charset="0"/>
                <a:ea typeface="微软雅黑" panose="020B0503020204020204" charset="-122"/>
                <a:sym typeface="微软雅黑" panose="020B0503020204020204" charset="-122"/>
              </a:rPr>
              <a:t>公共基础课</a:t>
            </a:r>
            <a:endParaRPr lang="zh-CN" altLang="en-US" sz="2000" spc="150">
              <a:solidFill>
                <a:srgbClr val="000000">
                  <a:lumMod val="85000"/>
                  <a:lumOff val="15000"/>
                </a:srgbClr>
              </a:solidFill>
              <a:uFillTx/>
              <a:latin typeface="Arial" panose="020B0604020202020204" pitchFamily="34" charset="0"/>
              <a:ea typeface="微软雅黑" panose="020B0503020204020204" charset="-122"/>
              <a:sym typeface="微软雅黑" panose="020B0503020204020204" charset="-122"/>
            </a:endParaRPr>
          </a:p>
        </p:txBody>
      </p:sp>
      <p:sp>
        <p:nvSpPr>
          <p:cNvPr id="19" name="矩形 18"/>
          <p:cNvSpPr/>
          <p:nvPr>
            <p:custDataLst>
              <p:tags r:id="rId8"/>
            </p:custDataLst>
          </p:nvPr>
        </p:nvSpPr>
        <p:spPr>
          <a:xfrm>
            <a:off x="5162550" y="4108609"/>
            <a:ext cx="2416016" cy="838200"/>
          </a:xfrm>
          <a:prstGeom prst="rect">
            <a:avLst/>
          </a:prstGeom>
          <a:solidFill>
            <a:srgbClr val="5ECA8E">
              <a:alpha val="50000"/>
            </a:srgbClr>
          </a:solidFill>
          <a:ln w="12700" cap="flat" cmpd="sng" algn="ctr">
            <a:noFill/>
            <a:prstDash val="solid"/>
            <a:miter lim="800000"/>
          </a:ln>
          <a:effectLst/>
        </p:spPr>
        <p:txBody>
          <a:bodyPr rtlCol="0" anchor="ctr"/>
          <a:p>
            <a:pPr algn="ctr"/>
            <a:endParaRPr lang="zh-CN" altLang="en-US" sz="1350">
              <a:solidFill>
                <a:srgbClr val="FFFFFF"/>
              </a:solidFill>
              <a:latin typeface="Arial" panose="020B0604020202020204" pitchFamily="34" charset="0"/>
              <a:ea typeface="微软雅黑" panose="020B0503020204020204" charset="-122"/>
            </a:endParaRPr>
          </a:p>
        </p:txBody>
      </p:sp>
      <p:sp>
        <p:nvSpPr>
          <p:cNvPr id="20" name="矩形 19"/>
          <p:cNvSpPr/>
          <p:nvPr>
            <p:custDataLst>
              <p:tags r:id="rId9"/>
            </p:custDataLst>
          </p:nvPr>
        </p:nvSpPr>
        <p:spPr>
          <a:xfrm>
            <a:off x="5077301" y="4013359"/>
            <a:ext cx="2610326" cy="1028700"/>
          </a:xfrm>
          <a:prstGeom prst="rect">
            <a:avLst/>
          </a:prstGeom>
          <a:noFill/>
          <a:ln w="12700" cap="flat" cmpd="sng" algn="ctr">
            <a:solidFill>
              <a:srgbClr val="5ECA8E"/>
            </a:solidFill>
            <a:prstDash val="dash"/>
            <a:miter lim="800000"/>
          </a:ln>
          <a:effectLst/>
        </p:spPr>
        <p:txBody>
          <a:bodyPr rtlCol="0" anchor="ctr"/>
          <a:p>
            <a:pPr algn="ctr"/>
            <a:endParaRPr lang="zh-CN" altLang="en-US" sz="1350">
              <a:solidFill>
                <a:srgbClr val="FFFFFF"/>
              </a:solidFill>
              <a:latin typeface="Arial" panose="020B0604020202020204" pitchFamily="34" charset="0"/>
              <a:ea typeface="微软雅黑" panose="020B0503020204020204" charset="-122"/>
            </a:endParaRPr>
          </a:p>
        </p:txBody>
      </p:sp>
      <p:sp>
        <p:nvSpPr>
          <p:cNvPr id="21" name="文本框 20"/>
          <p:cNvSpPr txBox="1"/>
          <p:nvPr>
            <p:custDataLst>
              <p:tags r:id="rId10"/>
            </p:custDataLst>
          </p:nvPr>
        </p:nvSpPr>
        <p:spPr>
          <a:xfrm>
            <a:off x="5282565" y="4329113"/>
            <a:ext cx="2296001" cy="396716"/>
          </a:xfrm>
          <a:prstGeom prst="rect">
            <a:avLst/>
          </a:prstGeom>
          <a:noFill/>
        </p:spPr>
        <p:txBody>
          <a:bodyPr wrap="square" rtlCol="0"/>
          <a:p>
            <a:pPr algn="ctr">
              <a:lnSpc>
                <a:spcPct val="130000"/>
              </a:lnSpc>
              <a:spcBef>
                <a:spcPts val="0"/>
              </a:spcBef>
              <a:spcAft>
                <a:spcPts val="0"/>
              </a:spcAft>
            </a:pPr>
            <a:r>
              <a:rPr lang="zh-CN" altLang="en-US" sz="2000" spc="150">
                <a:solidFill>
                  <a:srgbClr val="000000">
                    <a:lumMod val="85000"/>
                    <a:lumOff val="15000"/>
                  </a:srgbClr>
                </a:solidFill>
                <a:uFillTx/>
                <a:latin typeface="Arial" panose="020B0604020202020204" pitchFamily="34" charset="0"/>
                <a:ea typeface="微软雅黑" panose="020B0503020204020204" charset="-122"/>
                <a:sym typeface="微软雅黑" panose="020B0503020204020204" charset="-122"/>
              </a:rPr>
              <a:t>专业必修课</a:t>
            </a:r>
            <a:endParaRPr lang="zh-CN" altLang="en-US" sz="2000" spc="150">
              <a:solidFill>
                <a:srgbClr val="000000">
                  <a:lumMod val="85000"/>
                  <a:lumOff val="15000"/>
                </a:srgbClr>
              </a:solidFill>
              <a:uFillTx/>
              <a:latin typeface="Arial" panose="020B0604020202020204" pitchFamily="34" charset="0"/>
              <a:ea typeface="微软雅黑" panose="020B0503020204020204" charset="-122"/>
              <a:sym typeface="微软雅黑" panose="020B0503020204020204" charset="-122"/>
            </a:endParaRPr>
          </a:p>
        </p:txBody>
      </p:sp>
      <p:cxnSp>
        <p:nvCxnSpPr>
          <p:cNvPr id="23" name="肘形连接符 22"/>
          <p:cNvCxnSpPr>
            <a:stCxn id="15" idx="1"/>
            <a:endCxn id="12" idx="3"/>
          </p:cNvCxnSpPr>
          <p:nvPr>
            <p:custDataLst>
              <p:tags r:id="rId11"/>
            </p:custDataLst>
          </p:nvPr>
        </p:nvCxnSpPr>
        <p:spPr>
          <a:xfrm rot="10800000" flipV="1">
            <a:off x="3661886" y="2330768"/>
            <a:ext cx="1415415" cy="1098233"/>
          </a:xfrm>
          <a:prstGeom prst="bentConnector3">
            <a:avLst>
              <a:gd name="adj1" fmla="val 50000"/>
            </a:avLst>
          </a:prstGeom>
          <a:noFill/>
          <a:ln w="25400" cap="flat" cmpd="sng" algn="ctr">
            <a:solidFill>
              <a:srgbClr val="5ECA8E"/>
            </a:solidFill>
            <a:prstDash val="dash"/>
            <a:miter lim="800000"/>
          </a:ln>
          <a:effectLst/>
        </p:spPr>
      </p:cxnSp>
      <p:cxnSp>
        <p:nvCxnSpPr>
          <p:cNvPr id="24" name="肘形连接符 23"/>
          <p:cNvCxnSpPr>
            <a:stCxn id="20" idx="1"/>
            <a:endCxn id="12" idx="3"/>
          </p:cNvCxnSpPr>
          <p:nvPr>
            <p:custDataLst>
              <p:tags r:id="rId12"/>
            </p:custDataLst>
          </p:nvPr>
        </p:nvCxnSpPr>
        <p:spPr>
          <a:xfrm rot="10800000">
            <a:off x="3661886" y="3428524"/>
            <a:ext cx="1415415" cy="1098709"/>
          </a:xfrm>
          <a:prstGeom prst="bentConnector3">
            <a:avLst>
              <a:gd name="adj1" fmla="val 50000"/>
            </a:avLst>
          </a:prstGeom>
          <a:noFill/>
          <a:ln w="25400" cap="flat" cmpd="sng" algn="ctr">
            <a:solidFill>
              <a:srgbClr val="5ECA8E"/>
            </a:solidFill>
            <a:prstDash val="dash"/>
            <a:miter lim="800000"/>
          </a:ln>
          <a:effectLst/>
        </p:spPr>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3"/>
          <p:cNvPicPr>
            <a:picLocks noChangeAspect="1"/>
          </p:cNvPicPr>
          <p:nvPr/>
        </p:nvPicPr>
        <p:blipFill>
          <a:blip r:embed="rId1"/>
          <a:stretch>
            <a:fillRect/>
          </a:stretch>
        </p:blipFill>
        <p:spPr>
          <a:xfrm>
            <a:off x="1628775" y="241300"/>
            <a:ext cx="5510213" cy="6083300"/>
          </a:xfrm>
          <a:prstGeom prst="rect">
            <a:avLst/>
          </a:prstGeom>
          <a:noFill/>
          <a:ln w="9525">
            <a:noFill/>
          </a:ln>
        </p:spPr>
      </p:pic>
      <p:sp>
        <p:nvSpPr>
          <p:cNvPr id="144387" name="圆角矩形 3"/>
          <p:cNvSpPr/>
          <p:nvPr/>
        </p:nvSpPr>
        <p:spPr>
          <a:xfrm>
            <a:off x="1331913" y="692150"/>
            <a:ext cx="5256212" cy="1368425"/>
          </a:xfrm>
          <a:prstGeom prst="roundRect">
            <a:avLst>
              <a:gd name="adj" fmla="val 16667"/>
            </a:avLst>
          </a:prstGeom>
          <a:noFill/>
          <a:ln w="254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sp>
        <p:nvSpPr>
          <p:cNvPr id="144388" name="TextBox 4"/>
          <p:cNvSpPr txBox="1"/>
          <p:nvPr/>
        </p:nvSpPr>
        <p:spPr>
          <a:xfrm>
            <a:off x="1106488" y="2312988"/>
            <a:ext cx="6192837" cy="1938337"/>
          </a:xfrm>
          <a:prstGeom prst="rect">
            <a:avLst/>
          </a:prstGeom>
          <a:solidFill>
            <a:srgbClr val="002060"/>
          </a:solidFill>
          <a:ln w="9525">
            <a:noFill/>
          </a:ln>
        </p:spPr>
        <p:txBody>
          <a:bodyPr>
            <a:spAutoFit/>
          </a:bodyPr>
          <a:p>
            <a:pPr eaLnBrk="1" hangingPunct="1">
              <a:spcBef>
                <a:spcPct val="20000"/>
              </a:spcBef>
              <a:buClr>
                <a:schemeClr val="hlink"/>
              </a:buClr>
              <a:buSzPct val="55000"/>
              <a:buFont typeface="Wingdings" panose="05000000000000000000" pitchFamily="2" charset="2"/>
            </a:pPr>
            <a:r>
              <a:rPr lang="zh-CN" altLang="en-US" sz="4000" dirty="0">
                <a:solidFill>
                  <a:srgbClr val="FF0000"/>
                </a:solidFill>
                <a:latin typeface="Times New Roman" panose="02020603050405020304" pitchFamily="18" charset="0"/>
                <a:ea typeface="宋体" panose="02010600030101010101" pitchFamily="2" charset="-122"/>
              </a:rPr>
              <a:t>注意：先到先得模式下，此处已是选课结果，而不是志愿，因此不必排序</a:t>
            </a:r>
            <a:endParaRPr lang="zh-CN" altLang="en-US" sz="4000"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五、</a:t>
            </a: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选课注意事项</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45411" name="Rectangle 3"/>
          <p:cNvSpPr>
            <a:spLocks noGrp="1"/>
          </p:cNvSpPr>
          <p:nvPr>
            <p:ph idx="4294967295"/>
          </p:nvPr>
        </p:nvSpPr>
        <p:spPr/>
        <p:txBody>
          <a:bodyPr vert="horz" wrap="square" lIns="91440" tIns="45720" rIns="91440" bIns="45720" anchor="t"/>
          <a:p>
            <a:pPr eaLnBrk="1" hangingPunct="1">
              <a:lnSpc>
                <a:spcPct val="200000"/>
              </a:lnSpc>
            </a:pPr>
            <a:r>
              <a:rPr lang="zh-CN" altLang="en-US" sz="4000" b="1" dirty="0">
                <a:latin typeface="宋体" panose="02010600030101010101" pitchFamily="2" charset="-122"/>
              </a:rPr>
              <a:t>普通选课</a:t>
            </a:r>
            <a:endParaRPr lang="zh-CN" altLang="en-US" sz="4000" b="1" dirty="0">
              <a:latin typeface="宋体" panose="02010600030101010101" pitchFamily="2" charset="-122"/>
            </a:endParaRPr>
          </a:p>
          <a:p>
            <a:pPr eaLnBrk="1" hangingPunct="1">
              <a:lnSpc>
                <a:spcPct val="200000"/>
              </a:lnSpc>
            </a:pPr>
            <a:r>
              <a:rPr lang="zh-CN" altLang="en-US" sz="4000" b="1" dirty="0">
                <a:solidFill>
                  <a:srgbClr val="C0C0C0"/>
                </a:solidFill>
                <a:latin typeface="宋体" panose="02010600030101010101" pitchFamily="2" charset="-122"/>
              </a:rPr>
              <a:t>重新学习课</a:t>
            </a:r>
            <a:endParaRPr lang="zh-CN" altLang="en-US" sz="4000" b="1" dirty="0">
              <a:solidFill>
                <a:srgbClr val="C0C0C0"/>
              </a:solidFill>
              <a:latin typeface="宋体" panose="0201060003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普通选课</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146435" name="Rectangle 3"/>
          <p:cNvSpPr>
            <a:spLocks noGrp="1"/>
          </p:cNvSpPr>
          <p:nvPr>
            <p:ph idx="4294967295"/>
          </p:nvPr>
        </p:nvSpPr>
        <p:spPr/>
        <p:txBody>
          <a:bodyPr vert="horz" wrap="square" lIns="91440" tIns="45720" rIns="91440" bIns="45720" anchor="t"/>
          <a:p>
            <a:pPr eaLnBrk="1" hangingPunct="1"/>
            <a:endParaRPr lang="en-US" altLang="zh-CN" sz="4000" b="1" dirty="0">
              <a:latin typeface="宋体" panose="02010600030101010101" pitchFamily="2" charset="-122"/>
            </a:endParaRPr>
          </a:p>
          <a:p>
            <a:pPr eaLnBrk="1" hangingPunct="1"/>
            <a:r>
              <a:rPr lang="zh-CN" altLang="en-US" sz="4000" b="1" dirty="0">
                <a:solidFill>
                  <a:srgbClr val="FF0000"/>
                </a:solidFill>
                <a:latin typeface="宋体" panose="02010600030101010101" pitchFamily="2" charset="-122"/>
              </a:rPr>
              <a:t>培养计划很管用</a:t>
            </a:r>
            <a:endParaRPr lang="en-US" altLang="zh-CN" sz="4000" b="1" dirty="0">
              <a:solidFill>
                <a:srgbClr val="FF0000"/>
              </a:solidFill>
              <a:latin typeface="宋体" panose="02010600030101010101" pitchFamily="2" charset="-122"/>
            </a:endParaRPr>
          </a:p>
          <a:p>
            <a:pPr eaLnBrk="1" hangingPunct="1"/>
            <a:endParaRPr lang="en-US" altLang="zh-CN" sz="4000" b="1" dirty="0">
              <a:latin typeface="宋体" panose="02010600030101010101" pitchFamily="2" charset="-122"/>
            </a:endParaRPr>
          </a:p>
          <a:p>
            <a:pPr lvl="1" eaLnBrk="1" hangingPunct="1"/>
            <a:r>
              <a:rPr lang="zh-CN" altLang="en-US" sz="3200" b="1" dirty="0">
                <a:latin typeface="宋体" panose="02010600030101010101" pitchFamily="2" charset="-122"/>
              </a:rPr>
              <a:t>登录教务网站可查看自己的培养计划</a:t>
            </a:r>
            <a:endParaRPr lang="en-US" altLang="zh-CN" sz="3200" b="1" dirty="0">
              <a:latin typeface="宋体" panose="02010600030101010101" pitchFamily="2" charset="-122"/>
            </a:endParaRPr>
          </a:p>
          <a:p>
            <a:pPr lvl="1" eaLnBrk="1" hangingPunct="1"/>
            <a:endParaRPr lang="en-US" altLang="zh-CN" sz="3200" b="1" dirty="0">
              <a:latin typeface="宋体" panose="0201060003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7458" name="组合 5"/>
          <p:cNvGrpSpPr/>
          <p:nvPr/>
        </p:nvGrpSpPr>
        <p:grpSpPr>
          <a:xfrm>
            <a:off x="1087438" y="333375"/>
            <a:ext cx="7075487" cy="6045200"/>
            <a:chOff x="1087045" y="332656"/>
            <a:chExt cx="7076190" cy="6046407"/>
          </a:xfrm>
        </p:grpSpPr>
        <p:pic>
          <p:nvPicPr>
            <p:cNvPr id="147459" name="图片 4"/>
            <p:cNvPicPr>
              <a:picLocks noChangeAspect="1"/>
            </p:cNvPicPr>
            <p:nvPr/>
          </p:nvPicPr>
          <p:blipFill>
            <a:blip r:embed="rId1"/>
            <a:stretch>
              <a:fillRect/>
            </a:stretch>
          </p:blipFill>
          <p:spPr>
            <a:xfrm>
              <a:off x="1087045" y="332656"/>
              <a:ext cx="7076190" cy="3895238"/>
            </a:xfrm>
            <a:prstGeom prst="rect">
              <a:avLst/>
            </a:prstGeom>
            <a:noFill/>
            <a:ln w="9525">
              <a:noFill/>
            </a:ln>
          </p:spPr>
        </p:pic>
        <p:pic>
          <p:nvPicPr>
            <p:cNvPr id="147460" name="图片 3"/>
            <p:cNvPicPr>
              <a:picLocks noChangeAspect="1"/>
            </p:cNvPicPr>
            <p:nvPr/>
          </p:nvPicPr>
          <p:blipFill>
            <a:blip r:embed="rId2"/>
            <a:stretch>
              <a:fillRect/>
            </a:stretch>
          </p:blipFill>
          <p:spPr>
            <a:xfrm>
              <a:off x="1087045" y="3140968"/>
              <a:ext cx="7076190" cy="3238095"/>
            </a:xfrm>
            <a:prstGeom prst="rect">
              <a:avLst/>
            </a:prstGeom>
            <a:noFill/>
            <a:ln w="9525">
              <a:noFill/>
            </a:ln>
          </p:spPr>
        </p:pic>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普通选课（续）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65539" name="Rectangle 3"/>
          <p:cNvSpPr>
            <a:spLocks noGrp="1"/>
          </p:cNvSpPr>
          <p:nvPr>
            <p:ph idx="4294967295"/>
          </p:nvPr>
        </p:nvSpPr>
        <p:spPr/>
        <p:txBody>
          <a:bodyPr vert="horz" wrap="square" lIns="91440" tIns="45720" rIns="91440" bIns="45720" anchor="t"/>
          <a:p>
            <a:pPr eaLnBrk="1" hangingPunct="1"/>
            <a:r>
              <a:rPr lang="zh-CN" altLang="en-US" sz="4000" b="1" dirty="0">
                <a:solidFill>
                  <a:srgbClr val="FF0000"/>
                </a:solidFill>
                <a:latin typeface="宋体" panose="02010600030101010101" pitchFamily="2" charset="-122"/>
                <a:cs typeface="Times New Roman" panose="02020603050405020304" pitchFamily="18" charset="0"/>
              </a:rPr>
              <a:t>相似课程不能选</a:t>
            </a:r>
            <a:endParaRPr lang="en-US" altLang="zh-CN" sz="4000" b="1" dirty="0">
              <a:solidFill>
                <a:srgbClr val="FF0000"/>
              </a:solidFill>
              <a:latin typeface="宋体" panose="02010600030101010101" pitchFamily="2" charset="-122"/>
              <a:cs typeface="Times New Roman" panose="02020603050405020304" pitchFamily="18" charset="0"/>
            </a:endParaRPr>
          </a:p>
          <a:p>
            <a:pPr lvl="1" eaLnBrk="1" hangingPunct="1"/>
            <a:r>
              <a:rPr lang="zh-CN" altLang="en-US" sz="3600" b="1" dirty="0">
                <a:latin typeface="宋体" panose="02010600030101010101" pitchFamily="2" charset="-122"/>
                <a:cs typeface="Times New Roman" panose="02020603050405020304" pitchFamily="18" charset="0"/>
              </a:rPr>
              <a:t>选选修课时要避免所选课程与本专业必修</a:t>
            </a:r>
            <a:r>
              <a:rPr lang="en-US" altLang="zh-CN" sz="3600" b="1" dirty="0">
                <a:latin typeface="宋体" panose="02010600030101010101" pitchFamily="2" charset="-122"/>
                <a:cs typeface="Times New Roman" panose="02020603050405020304" pitchFamily="18" charset="0"/>
              </a:rPr>
              <a:t>(</a:t>
            </a:r>
            <a:r>
              <a:rPr lang="zh-CN" altLang="en-US" sz="3600" b="1" dirty="0">
                <a:latin typeface="宋体" panose="02010600030101010101" pitchFamily="2" charset="-122"/>
                <a:cs typeface="Times New Roman" panose="02020603050405020304" pitchFamily="18" charset="0"/>
              </a:rPr>
              <a:t>或专业选修</a:t>
            </a:r>
            <a:r>
              <a:rPr lang="en-US" altLang="zh-CN" sz="3600" b="1" dirty="0">
                <a:latin typeface="宋体" panose="02010600030101010101" pitchFamily="2" charset="-122"/>
                <a:cs typeface="Times New Roman" panose="02020603050405020304" pitchFamily="18" charset="0"/>
              </a:rPr>
              <a:t>)</a:t>
            </a:r>
            <a:r>
              <a:rPr lang="zh-CN" altLang="en-US" sz="3600" b="1" dirty="0">
                <a:latin typeface="宋体" panose="02010600030101010101" pitchFamily="2" charset="-122"/>
                <a:cs typeface="Times New Roman" panose="02020603050405020304" pitchFamily="18" charset="0"/>
              </a:rPr>
              <a:t>课程重复，同一门课程只能获得一次学分</a:t>
            </a:r>
            <a:r>
              <a:rPr lang="zh-CN" altLang="en-US" sz="3600" b="1" dirty="0">
                <a:latin typeface="宋体" panose="02010600030101010101" pitchFamily="2" charset="-122"/>
              </a:rPr>
              <a:t>。</a:t>
            </a:r>
            <a:endParaRPr lang="zh-CN" altLang="en-US" sz="3600" b="1" dirty="0">
              <a:latin typeface="宋体" panose="02010600030101010101" pitchFamily="2" charset="-122"/>
            </a:endParaRPr>
          </a:p>
          <a:p>
            <a:pPr lvl="1" eaLnBrk="1" hangingPunct="1"/>
            <a:r>
              <a:rPr lang="zh-CN" altLang="en-US" sz="3600" b="1" dirty="0">
                <a:latin typeface="宋体" panose="02010600030101010101" pitchFamily="2" charset="-122"/>
              </a:rPr>
              <a:t>要注意看本班级的培养计划，不要选了自己今后学习的必修课或者本专业选修课。</a:t>
            </a:r>
            <a:endParaRPr lang="zh-CN" altLang="en-US" sz="3600" b="1" dirty="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5539">
                                            <p:txEl>
                                              <p:charRg st="0" end="8"/>
                                            </p:txEl>
                                          </p:spTgt>
                                        </p:tgtEl>
                                        <p:attrNameLst>
                                          <p:attrName>style.visibility</p:attrName>
                                        </p:attrNameLst>
                                      </p:cBhvr>
                                      <p:to>
                                        <p:strVal val="visible"/>
                                      </p:to>
                                    </p:set>
                                    <p:anim calcmode="lin" valueType="num">
                                      <p:cBhvr additive="base">
                                        <p:cTn id="7" dur="500" fill="hold"/>
                                        <p:tgtEl>
                                          <p:spTgt spid="65539">
                                            <p:txEl>
                                              <p:charRg st="0"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9">
                                            <p:txEl>
                                              <p:charRg st="0"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9">
                                            <p:txEl>
                                              <p:charRg st="8" end="53"/>
                                            </p:txEl>
                                          </p:spTgt>
                                        </p:tgtEl>
                                        <p:attrNameLst>
                                          <p:attrName>style.visibility</p:attrName>
                                        </p:attrNameLst>
                                      </p:cBhvr>
                                      <p:to>
                                        <p:strVal val="visible"/>
                                      </p:to>
                                    </p:set>
                                    <p:anim calcmode="lin" valueType="num">
                                      <p:cBhvr additive="base">
                                        <p:cTn id="13" dur="500" fill="hold"/>
                                        <p:tgtEl>
                                          <p:spTgt spid="65539">
                                            <p:txEl>
                                              <p:charRg st="8" end="5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9">
                                            <p:txEl>
                                              <p:charRg st="8" end="5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9">
                                            <p:txEl>
                                              <p:charRg st="53" end="90"/>
                                            </p:txEl>
                                          </p:spTgt>
                                        </p:tgtEl>
                                        <p:attrNameLst>
                                          <p:attrName>style.visibility</p:attrName>
                                        </p:attrNameLst>
                                      </p:cBhvr>
                                      <p:to>
                                        <p:strVal val="visible"/>
                                      </p:to>
                                    </p:set>
                                    <p:anim calcmode="lin" valueType="num">
                                      <p:cBhvr additive="base">
                                        <p:cTn id="19" dur="500" fill="hold"/>
                                        <p:tgtEl>
                                          <p:spTgt spid="65539">
                                            <p:txEl>
                                              <p:charRg st="53" end="9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9">
                                            <p:txEl>
                                              <p:charRg st="53" end="9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ldLvl="2"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普通选课（续）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149507" name="Rectangle 3"/>
          <p:cNvSpPr>
            <a:spLocks noGrp="1"/>
          </p:cNvSpPr>
          <p:nvPr>
            <p:ph idx="4294967295"/>
          </p:nvPr>
        </p:nvSpPr>
        <p:spPr/>
        <p:txBody>
          <a:bodyPr vert="horz" wrap="square" lIns="91440" tIns="45720" rIns="91440" bIns="45720" anchor="t"/>
          <a:p>
            <a:pPr lvl="1" eaLnBrk="1" hangingPunct="1"/>
            <a:r>
              <a:rPr lang="zh-CN" altLang="en-US" sz="3600" b="1" dirty="0">
                <a:latin typeface="宋体" panose="02010600030101010101" pitchFamily="2" charset="-122"/>
              </a:rPr>
              <a:t>在选修一门课程时，一定要弄清楚您所希望选修的课程的上课要求（如：教学内容、教学方向、是否需要前期准备知识等）。 </a:t>
            </a:r>
            <a:endParaRPr lang="zh-CN" altLang="en-US" sz="3600" b="1" dirty="0">
              <a:latin typeface="宋体" panose="02010600030101010101" pitchFamily="2" charset="-122"/>
            </a:endParaRPr>
          </a:p>
          <a:p>
            <a:pPr lvl="1" eaLnBrk="1" hangingPunct="1"/>
            <a:r>
              <a:rPr lang="zh-CN" altLang="en-US" sz="3600" b="1" dirty="0">
                <a:solidFill>
                  <a:srgbClr val="00B0F0"/>
                </a:solidFill>
                <a:latin typeface="宋体" panose="02010600030101010101" pitchFamily="2" charset="-122"/>
              </a:rPr>
              <a:t>可查看学校网站</a:t>
            </a:r>
            <a:r>
              <a:rPr lang="en-US" altLang="zh-CN" sz="3600" b="1" dirty="0">
                <a:solidFill>
                  <a:srgbClr val="00B0F0"/>
                </a:solidFill>
                <a:latin typeface="宋体" panose="02010600030101010101" pitchFamily="2" charset="-122"/>
              </a:rPr>
              <a:t>—</a:t>
            </a:r>
            <a:r>
              <a:rPr lang="zh-CN" altLang="en-US" sz="3600" b="1" dirty="0">
                <a:solidFill>
                  <a:srgbClr val="00B0F0"/>
                </a:solidFill>
                <a:latin typeface="宋体" panose="02010600030101010101" pitchFamily="2" charset="-122"/>
              </a:rPr>
              <a:t>人才培养</a:t>
            </a:r>
            <a:r>
              <a:rPr lang="en-US" altLang="zh-CN" sz="3600" b="1" dirty="0">
                <a:solidFill>
                  <a:srgbClr val="00B0F0"/>
                </a:solidFill>
                <a:latin typeface="宋体" panose="02010600030101010101" pitchFamily="2" charset="-122"/>
              </a:rPr>
              <a:t>—</a:t>
            </a:r>
            <a:r>
              <a:rPr lang="zh-CN" altLang="en-US" sz="3600" b="1" dirty="0">
                <a:solidFill>
                  <a:srgbClr val="00B0F0"/>
                </a:solidFill>
                <a:latin typeface="宋体" panose="02010600030101010101" pitchFamily="2" charset="-122"/>
              </a:rPr>
              <a:t>课程建设</a:t>
            </a:r>
            <a:endParaRPr lang="zh-CN" altLang="en-US" b="1" dirty="0">
              <a:solidFill>
                <a:srgbClr val="00B0F0"/>
              </a:solidFill>
              <a:latin typeface="宋体" panose="02010600030101010101" pitchFamily="2"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普通选课（续）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150531" name="Rectangle 3"/>
          <p:cNvSpPr>
            <a:spLocks noGrp="1"/>
          </p:cNvSpPr>
          <p:nvPr>
            <p:ph idx="4294967295"/>
          </p:nvPr>
        </p:nvSpPr>
        <p:spPr/>
        <p:txBody>
          <a:bodyPr vert="horz" wrap="square" lIns="91440" tIns="45720" rIns="91440" bIns="45720" anchor="t"/>
          <a:p>
            <a:pPr eaLnBrk="1" hangingPunct="1"/>
            <a:r>
              <a:rPr lang="zh-CN" altLang="en-US" sz="4000" b="1" dirty="0">
                <a:solidFill>
                  <a:srgbClr val="FF0000"/>
                </a:solidFill>
                <a:latin typeface="宋体" panose="02010600030101010101" pitchFamily="2" charset="-122"/>
                <a:cs typeface="Times New Roman" panose="02020603050405020304" pitchFamily="18" charset="0"/>
              </a:rPr>
              <a:t>人数太少不开课</a:t>
            </a:r>
            <a:endParaRPr lang="en-US" altLang="zh-CN" sz="4000" b="1" dirty="0">
              <a:solidFill>
                <a:srgbClr val="FF0000"/>
              </a:solidFill>
              <a:latin typeface="宋体" panose="02010600030101010101" pitchFamily="2" charset="-122"/>
              <a:cs typeface="Times New Roman" panose="02020603050405020304" pitchFamily="18" charset="0"/>
            </a:endParaRPr>
          </a:p>
          <a:p>
            <a:pPr eaLnBrk="1" hangingPunct="1">
              <a:lnSpc>
                <a:spcPct val="150000"/>
              </a:lnSpc>
            </a:pPr>
            <a:r>
              <a:rPr lang="zh-CN" altLang="en-US" sz="3600" b="1" dirty="0">
                <a:latin typeface="宋体" panose="02010600030101010101" pitchFamily="2" charset="-122"/>
                <a:cs typeface="Times New Roman" panose="02020603050405020304" pitchFamily="18" charset="0"/>
              </a:rPr>
              <a:t>在选课的过程中，如果你选的</a:t>
            </a:r>
            <a:r>
              <a:rPr lang="zh-CN" altLang="en-US" sz="3600" b="1" dirty="0">
                <a:solidFill>
                  <a:srgbClr val="0070C0"/>
                </a:solidFill>
                <a:latin typeface="宋体" panose="02010600030101010101" pitchFamily="2" charset="-122"/>
                <a:cs typeface="Times New Roman" panose="02020603050405020304" pitchFamily="18" charset="0"/>
              </a:rPr>
              <a:t>课程本身就是选修课</a:t>
            </a:r>
            <a:r>
              <a:rPr lang="zh-CN" altLang="en-US" sz="3600" b="1" dirty="0">
                <a:latin typeface="宋体" panose="02010600030101010101" pitchFamily="2" charset="-122"/>
                <a:cs typeface="Times New Roman" panose="02020603050405020304" pitchFamily="18" charset="0"/>
              </a:rPr>
              <a:t>，请务必留心你所选的课程的已选人数，因为不满</a:t>
            </a:r>
            <a:r>
              <a:rPr lang="en-US" altLang="zh-CN" sz="3600" b="1" dirty="0">
                <a:latin typeface="宋体" panose="02010600030101010101" pitchFamily="2" charset="-122"/>
                <a:cs typeface="Times New Roman" panose="02020603050405020304" pitchFamily="18" charset="0"/>
              </a:rPr>
              <a:t>30</a:t>
            </a:r>
            <a:r>
              <a:rPr lang="zh-CN" altLang="en-US" sz="3600" b="1" dirty="0">
                <a:latin typeface="宋体" panose="02010600030101010101" pitchFamily="2" charset="-122"/>
                <a:cs typeface="Times New Roman" panose="02020603050405020304" pitchFamily="18" charset="0"/>
              </a:rPr>
              <a:t>人的课最终是不开的</a:t>
            </a:r>
            <a:endParaRPr lang="en-US" altLang="zh-CN" sz="3600" b="1" dirty="0">
              <a:latin typeface="宋体" panose="0201060003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普通选课（续）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151555" name="Rectangle 3"/>
          <p:cNvSpPr>
            <a:spLocks noGrp="1"/>
          </p:cNvSpPr>
          <p:nvPr>
            <p:ph idx="4294967295"/>
          </p:nvPr>
        </p:nvSpPr>
        <p:spPr/>
        <p:txBody>
          <a:bodyPr vert="horz" wrap="square" lIns="91440" tIns="45720" rIns="91440" bIns="45720" anchor="t"/>
          <a:p>
            <a:pPr eaLnBrk="1" hangingPunct="1">
              <a:lnSpc>
                <a:spcPct val="150000"/>
              </a:lnSpc>
            </a:pPr>
            <a:r>
              <a:rPr lang="zh-CN" altLang="en-US" sz="4000" b="1" dirty="0">
                <a:solidFill>
                  <a:srgbClr val="FF0000"/>
                </a:solidFill>
                <a:latin typeface="宋体" panose="02010600030101010101" pitchFamily="2" charset="-122"/>
                <a:cs typeface="Times New Roman" panose="02020603050405020304" pitchFamily="18" charset="0"/>
              </a:rPr>
              <a:t>选课重点在首轮</a:t>
            </a:r>
            <a:endParaRPr lang="en-US" altLang="zh-CN" sz="4000" b="1" dirty="0">
              <a:solidFill>
                <a:srgbClr val="FF0000"/>
              </a:solidFill>
              <a:latin typeface="宋体" panose="02010600030101010101" pitchFamily="2" charset="-122"/>
              <a:cs typeface="Times New Roman" panose="02020603050405020304" pitchFamily="18" charset="0"/>
            </a:endParaRPr>
          </a:p>
          <a:p>
            <a:pPr lvl="1" eaLnBrk="1" hangingPunct="1">
              <a:lnSpc>
                <a:spcPct val="150000"/>
              </a:lnSpc>
            </a:pPr>
            <a:r>
              <a:rPr lang="zh-CN" altLang="en-US" sz="3600" b="1" dirty="0">
                <a:latin typeface="宋体" panose="02010600030101010101" pitchFamily="2" charset="-122"/>
                <a:cs typeface="Times New Roman" panose="02020603050405020304" pitchFamily="18" charset="0"/>
              </a:rPr>
              <a:t>筛选：先填志愿后得结果</a:t>
            </a:r>
            <a:endParaRPr lang="en-US" altLang="zh-CN" sz="3600" b="1" dirty="0">
              <a:latin typeface="宋体" panose="02010600030101010101" pitchFamily="2" charset="-122"/>
              <a:cs typeface="Times New Roman" panose="02020603050405020304" pitchFamily="18" charset="0"/>
            </a:endParaRPr>
          </a:p>
          <a:p>
            <a:pPr lvl="1" eaLnBrk="1" hangingPunct="1">
              <a:lnSpc>
                <a:spcPct val="150000"/>
              </a:lnSpc>
              <a:buNone/>
            </a:pPr>
            <a:r>
              <a:rPr lang="zh-CN" altLang="en-US" sz="3600" b="1" dirty="0">
                <a:latin typeface="宋体" panose="02010600030101010101" pitchFamily="2" charset="-122"/>
                <a:cs typeface="Times New Roman" panose="02020603050405020304" pitchFamily="18" charset="0"/>
              </a:rPr>
              <a:t>               </a:t>
            </a:r>
            <a:r>
              <a:rPr lang="en-US" altLang="zh-CN" sz="3600" b="1" dirty="0">
                <a:latin typeface="宋体" panose="02010600030101010101" pitchFamily="2" charset="-122"/>
                <a:cs typeface="Times New Roman" panose="02020603050405020304" pitchFamily="18" charset="0"/>
              </a:rPr>
              <a:t>--</a:t>
            </a:r>
            <a:r>
              <a:rPr lang="zh-CN" altLang="en-US" sz="3600" b="1" dirty="0">
                <a:latin typeface="宋体" panose="02010600030101010101" pitchFamily="2" charset="-122"/>
                <a:cs typeface="Times New Roman" panose="02020603050405020304" pitchFamily="18" charset="0"/>
              </a:rPr>
              <a:t>第</a:t>
            </a:r>
            <a:r>
              <a:rPr lang="en-US" altLang="zh-CN" sz="3600" b="1" dirty="0">
                <a:latin typeface="宋体" panose="02010600030101010101" pitchFamily="2" charset="-122"/>
                <a:cs typeface="Times New Roman" panose="02020603050405020304" pitchFamily="18" charset="0"/>
              </a:rPr>
              <a:t>1</a:t>
            </a:r>
            <a:r>
              <a:rPr lang="zh-CN" altLang="en-US" sz="3600" b="1" dirty="0">
                <a:latin typeface="宋体" panose="02010600030101010101" pitchFamily="2" charset="-122"/>
                <a:cs typeface="Times New Roman" panose="02020603050405020304" pitchFamily="18" charset="0"/>
              </a:rPr>
              <a:t>轮</a:t>
            </a:r>
            <a:r>
              <a:rPr lang="zh-CN" altLang="en-US" b="1" dirty="0">
                <a:solidFill>
                  <a:srgbClr val="FF0000"/>
                </a:solidFill>
                <a:latin typeface="宋体" panose="02010600030101010101" pitchFamily="2" charset="-122"/>
              </a:rPr>
              <a:t>（重点）</a:t>
            </a:r>
            <a:endParaRPr lang="en-US" altLang="zh-CN" b="1" dirty="0">
              <a:solidFill>
                <a:srgbClr val="FF0000"/>
              </a:solidFill>
              <a:latin typeface="宋体" panose="02010600030101010101" pitchFamily="2" charset="-122"/>
            </a:endParaRPr>
          </a:p>
          <a:p>
            <a:pPr lvl="1" eaLnBrk="1" hangingPunct="1">
              <a:lnSpc>
                <a:spcPct val="150000"/>
              </a:lnSpc>
              <a:buClr>
                <a:srgbClr val="3891A7"/>
              </a:buClr>
            </a:pPr>
            <a:r>
              <a:rPr lang="zh-CN" altLang="en-US" sz="3600" b="1" dirty="0">
                <a:solidFill>
                  <a:srgbClr val="000000"/>
                </a:solidFill>
                <a:latin typeface="宋体" panose="02010600030101010101" pitchFamily="2" charset="-122"/>
                <a:cs typeface="Times New Roman" panose="02020603050405020304" pitchFamily="18" charset="0"/>
              </a:rPr>
              <a:t>先到先得：网上点击即选中</a:t>
            </a:r>
            <a:endParaRPr lang="en-US" altLang="zh-CN" sz="3600" b="1" dirty="0">
              <a:solidFill>
                <a:srgbClr val="000000"/>
              </a:solidFill>
              <a:latin typeface="宋体" panose="02010600030101010101" pitchFamily="2" charset="-122"/>
              <a:cs typeface="Times New Roman" panose="02020603050405020304" pitchFamily="18" charset="0"/>
            </a:endParaRPr>
          </a:p>
          <a:p>
            <a:pPr lvl="1" eaLnBrk="1" hangingPunct="1">
              <a:lnSpc>
                <a:spcPct val="150000"/>
              </a:lnSpc>
              <a:buClr>
                <a:srgbClr val="3891A7"/>
              </a:buClr>
              <a:buNone/>
            </a:pPr>
            <a:r>
              <a:rPr lang="zh-CN" altLang="en-US" sz="3600" b="1" dirty="0">
                <a:solidFill>
                  <a:srgbClr val="000000"/>
                </a:solidFill>
                <a:latin typeface="宋体" panose="02010600030101010101" pitchFamily="2" charset="-122"/>
                <a:cs typeface="Times New Roman" panose="02020603050405020304" pitchFamily="18" charset="0"/>
              </a:rPr>
              <a:t>               </a:t>
            </a:r>
            <a:r>
              <a:rPr lang="en-US" altLang="zh-CN" sz="3600" b="1" dirty="0">
                <a:solidFill>
                  <a:srgbClr val="000000"/>
                </a:solidFill>
                <a:latin typeface="宋体" panose="02010600030101010101" pitchFamily="2" charset="-122"/>
                <a:cs typeface="Times New Roman" panose="02020603050405020304" pitchFamily="18" charset="0"/>
              </a:rPr>
              <a:t>--</a:t>
            </a:r>
            <a:r>
              <a:rPr lang="zh-CN" altLang="en-US" sz="3600" b="1" dirty="0">
                <a:solidFill>
                  <a:srgbClr val="000000"/>
                </a:solidFill>
                <a:latin typeface="宋体" panose="02010600030101010101" pitchFamily="2" charset="-122"/>
                <a:cs typeface="Times New Roman" panose="02020603050405020304" pitchFamily="18" charset="0"/>
              </a:rPr>
              <a:t>第</a:t>
            </a:r>
            <a:r>
              <a:rPr lang="en-US" altLang="zh-CN" sz="3600" b="1" dirty="0">
                <a:solidFill>
                  <a:srgbClr val="000000"/>
                </a:solidFill>
                <a:latin typeface="宋体" panose="02010600030101010101" pitchFamily="2" charset="-122"/>
                <a:cs typeface="Times New Roman" panose="02020603050405020304" pitchFamily="18" charset="0"/>
              </a:rPr>
              <a:t>2</a:t>
            </a:r>
            <a:r>
              <a:rPr lang="zh-CN" altLang="en-US" sz="3600" b="1" dirty="0">
                <a:solidFill>
                  <a:srgbClr val="000000"/>
                </a:solidFill>
                <a:latin typeface="宋体" panose="02010600030101010101" pitchFamily="2" charset="-122"/>
                <a:cs typeface="Times New Roman" panose="02020603050405020304" pitchFamily="18" charset="0"/>
              </a:rPr>
              <a:t>轮</a:t>
            </a:r>
            <a:endParaRPr lang="zh-CN" altLang="en-US" b="1" dirty="0">
              <a:latin typeface="宋体" panose="0201060003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普通选课（续）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152579" name="Rectangle 3"/>
          <p:cNvSpPr>
            <a:spLocks noGrp="1"/>
          </p:cNvSpPr>
          <p:nvPr>
            <p:ph idx="4294967295"/>
          </p:nvPr>
        </p:nvSpPr>
        <p:spPr/>
        <p:txBody>
          <a:bodyPr vert="horz" wrap="square" lIns="91440" tIns="45720" rIns="91440" bIns="45720" anchor="t"/>
          <a:p>
            <a:pPr eaLnBrk="1" hangingPunct="1">
              <a:lnSpc>
                <a:spcPts val="4600"/>
              </a:lnSpc>
            </a:pPr>
            <a:r>
              <a:rPr lang="zh-CN" altLang="en-US" sz="4000" b="1" dirty="0">
                <a:solidFill>
                  <a:srgbClr val="FF0000"/>
                </a:solidFill>
                <a:latin typeface="宋体" panose="02010600030101010101" pitchFamily="2" charset="-122"/>
                <a:cs typeface="Times New Roman" panose="02020603050405020304" pitchFamily="18" charset="0"/>
              </a:rPr>
              <a:t>希望学分认真填（筛选）</a:t>
            </a:r>
            <a:endParaRPr lang="en-US" altLang="zh-CN" sz="4000" b="1" dirty="0">
              <a:solidFill>
                <a:srgbClr val="FF0000"/>
              </a:solidFill>
              <a:latin typeface="宋体" panose="02010600030101010101" pitchFamily="2" charset="-122"/>
              <a:cs typeface="Times New Roman" panose="02020603050405020304" pitchFamily="18" charset="0"/>
            </a:endParaRPr>
          </a:p>
          <a:p>
            <a:pPr lvl="1" eaLnBrk="1" hangingPunct="1">
              <a:lnSpc>
                <a:spcPts val="4600"/>
              </a:lnSpc>
            </a:pPr>
            <a:r>
              <a:rPr lang="zh-CN" altLang="en-US" sz="3200" b="1" dirty="0">
                <a:solidFill>
                  <a:srgbClr val="FF0000"/>
                </a:solidFill>
                <a:latin typeface="宋体" panose="02010600030101010101" pitchFamily="2" charset="-122"/>
                <a:cs typeface="Times New Roman" panose="02020603050405020304" pitchFamily="18" charset="0"/>
              </a:rPr>
              <a:t>不能填</a:t>
            </a:r>
            <a:r>
              <a:rPr lang="en-US" altLang="zh-CN" sz="3200" b="1" dirty="0">
                <a:solidFill>
                  <a:srgbClr val="FF0000"/>
                </a:solidFill>
                <a:latin typeface="宋体" panose="02010600030101010101" pitchFamily="2" charset="-122"/>
                <a:cs typeface="Times New Roman" panose="02020603050405020304" pitchFamily="18" charset="0"/>
              </a:rPr>
              <a:t>0</a:t>
            </a:r>
            <a:r>
              <a:rPr lang="zh-CN" altLang="en-US" sz="3200" b="1" dirty="0">
                <a:latin typeface="宋体" panose="02010600030101010101" pitchFamily="2" charset="-122"/>
                <a:cs typeface="Times New Roman" panose="02020603050405020304" pitchFamily="18" charset="0"/>
              </a:rPr>
              <a:t>，如填</a:t>
            </a:r>
            <a:r>
              <a:rPr lang="en-US" altLang="zh-CN" sz="3200" b="1" dirty="0">
                <a:latin typeface="宋体" panose="02010600030101010101" pitchFamily="2" charset="-122"/>
                <a:cs typeface="Times New Roman" panose="02020603050405020304" pitchFamily="18" charset="0"/>
              </a:rPr>
              <a:t>0</a:t>
            </a:r>
            <a:r>
              <a:rPr lang="zh-CN" altLang="en-US" sz="3200" b="1" dirty="0">
                <a:latin typeface="宋体" panose="02010600030101010101" pitchFamily="2" charset="-122"/>
                <a:cs typeface="Times New Roman" panose="02020603050405020304" pitchFamily="18" charset="0"/>
              </a:rPr>
              <a:t>则表示你不想选中任何课程，因此不管你后面填了多少志愿都将无法选中课程。</a:t>
            </a:r>
            <a:endParaRPr lang="en-US" altLang="zh-CN" sz="3200" b="1" dirty="0">
              <a:latin typeface="宋体" panose="02010600030101010101" pitchFamily="2" charset="-122"/>
              <a:cs typeface="Times New Roman" panose="02020603050405020304" pitchFamily="18" charset="0"/>
            </a:endParaRPr>
          </a:p>
          <a:p>
            <a:pPr lvl="1" eaLnBrk="1" hangingPunct="1">
              <a:lnSpc>
                <a:spcPts val="4600"/>
              </a:lnSpc>
            </a:pPr>
            <a:r>
              <a:rPr lang="zh-CN" altLang="en-US" sz="3200" b="1" dirty="0">
                <a:solidFill>
                  <a:srgbClr val="FF0000"/>
                </a:solidFill>
                <a:latin typeface="宋体" panose="02010600030101010101" pitchFamily="2" charset="-122"/>
                <a:cs typeface="Times New Roman" panose="02020603050405020304" pitchFamily="18" charset="0"/>
              </a:rPr>
              <a:t>大小合适</a:t>
            </a:r>
            <a:r>
              <a:rPr lang="zh-CN" altLang="en-US" sz="3200" b="1" dirty="0">
                <a:latin typeface="宋体" panose="02010600030101010101" pitchFamily="2" charset="-122"/>
                <a:cs typeface="Times New Roman" panose="02020603050405020304" pitchFamily="18" charset="0"/>
              </a:rPr>
              <a:t>，如除想修读本班必修课程外还想修读其它必修课，务必将所增加的必修课程学分数考虑到希望必修学分中</a:t>
            </a:r>
            <a:r>
              <a:rPr lang="zh-CN" altLang="en-US" sz="3600" b="1" dirty="0">
                <a:latin typeface="宋体" panose="02010600030101010101" pitchFamily="2" charset="-122"/>
                <a:cs typeface="Times New Roman" panose="02020603050405020304" pitchFamily="18" charset="0"/>
              </a:rPr>
              <a:t>。</a:t>
            </a:r>
            <a:endParaRPr lang="zh-CN" altLang="en-US" b="1" dirty="0">
              <a:latin typeface="宋体" panose="02010600030101010101"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普通选课（续）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153603" name="Rectangle 3"/>
          <p:cNvSpPr>
            <a:spLocks noGrp="1"/>
          </p:cNvSpPr>
          <p:nvPr>
            <p:ph idx="4294967295"/>
          </p:nvPr>
        </p:nvSpPr>
        <p:spPr/>
        <p:txBody>
          <a:bodyPr vert="horz" wrap="square" lIns="91440" tIns="45720" rIns="91440" bIns="45720" anchor="t"/>
          <a:p>
            <a:pPr eaLnBrk="1" hangingPunct="1">
              <a:lnSpc>
                <a:spcPts val="4600"/>
              </a:lnSpc>
            </a:pPr>
            <a:r>
              <a:rPr lang="zh-CN" altLang="en-US" sz="4000" b="1" dirty="0">
                <a:solidFill>
                  <a:srgbClr val="FF0000"/>
                </a:solidFill>
                <a:latin typeface="宋体" panose="02010600030101010101" pitchFamily="2" charset="-122"/>
                <a:cs typeface="Times New Roman" panose="02020603050405020304" pitchFamily="18" charset="0"/>
              </a:rPr>
              <a:t>志愿序号要排好（筛选）</a:t>
            </a:r>
            <a:endParaRPr lang="en-US" altLang="zh-CN" sz="4000" b="1" dirty="0">
              <a:solidFill>
                <a:srgbClr val="FF0000"/>
              </a:solidFill>
              <a:latin typeface="宋体" panose="02010600030101010101" pitchFamily="2" charset="-122"/>
              <a:cs typeface="Times New Roman" panose="02020603050405020304" pitchFamily="18" charset="0"/>
            </a:endParaRPr>
          </a:p>
          <a:p>
            <a:pPr lvl="1" eaLnBrk="1" hangingPunct="1">
              <a:lnSpc>
                <a:spcPts val="4600"/>
              </a:lnSpc>
            </a:pPr>
            <a:r>
              <a:rPr lang="zh-CN" altLang="en-US" sz="3200" b="1" dirty="0">
                <a:latin typeface="宋体" panose="02010600030101010101" pitchFamily="2" charset="-122"/>
                <a:cs typeface="Times New Roman" panose="02020603050405020304" pitchFamily="18" charset="0"/>
              </a:rPr>
              <a:t>再次重申一下，</a:t>
            </a:r>
            <a:r>
              <a:rPr lang="zh-CN" altLang="en-US" sz="3200" b="1" dirty="0">
                <a:solidFill>
                  <a:srgbClr val="FF0000"/>
                </a:solidFill>
                <a:latin typeface="宋体" panose="02010600030101010101" pitchFamily="2" charset="-122"/>
                <a:cs typeface="Times New Roman" panose="02020603050405020304" pitchFamily="18" charset="0"/>
              </a:rPr>
              <a:t>筛选模式</a:t>
            </a:r>
            <a:r>
              <a:rPr lang="zh-CN" altLang="en-US" sz="3200" b="1" dirty="0">
                <a:latin typeface="宋体" panose="02010600030101010101" pitchFamily="2" charset="-122"/>
                <a:cs typeface="Times New Roman" panose="02020603050405020304" pitchFamily="18" charset="0"/>
              </a:rPr>
              <a:t>下，有一个界面是让您安排志愿的顺序的，在该界面中请认真安排志愿的顺序，如果顺序号是</a:t>
            </a:r>
            <a:r>
              <a:rPr lang="en-US" altLang="zh-CN" sz="3200" b="1" dirty="0">
                <a:latin typeface="宋体" panose="02010600030101010101" pitchFamily="2" charset="-122"/>
                <a:cs typeface="Times New Roman" panose="02020603050405020304" pitchFamily="18" charset="0"/>
              </a:rPr>
              <a:t>0</a:t>
            </a:r>
            <a:r>
              <a:rPr lang="zh-CN" altLang="en-US" sz="3200" b="1" dirty="0">
                <a:latin typeface="宋体" panose="02010600030101010101" pitchFamily="2" charset="-122"/>
                <a:cs typeface="Times New Roman" panose="02020603050405020304" pitchFamily="18" charset="0"/>
              </a:rPr>
              <a:t>，则表示您不需要这条志愿。填完志愿后，请您务必注意，只有点击［提交］后的数据，系统才是确认的。</a:t>
            </a:r>
            <a:r>
              <a:rPr lang="zh-CN" altLang="en-US" sz="3200" b="1" dirty="0">
                <a:latin typeface="宋体" panose="02010600030101010101" pitchFamily="2" charset="-122"/>
              </a:rPr>
              <a:t> </a:t>
            </a:r>
            <a:endParaRPr lang="zh-CN" altLang="en-US" sz="3200" b="1" dirty="0">
              <a:latin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1" name="矩形 10"/>
          <p:cNvSpPr/>
          <p:nvPr>
            <p:custDataLst>
              <p:tags r:id="rId2"/>
            </p:custDataLst>
          </p:nvPr>
        </p:nvSpPr>
        <p:spPr>
          <a:xfrm>
            <a:off x="1558290" y="3009900"/>
            <a:ext cx="2018824" cy="838200"/>
          </a:xfrm>
          <a:prstGeom prst="rect">
            <a:avLst/>
          </a:prstGeom>
          <a:solidFill>
            <a:srgbClr val="54C888"/>
          </a:solidFill>
          <a:ln w="12700" cap="flat" cmpd="sng" algn="ctr">
            <a:noFill/>
            <a:prstDash val="solid"/>
            <a:miter lim="800000"/>
          </a:ln>
          <a:effectLst/>
        </p:spPr>
        <p:txBody>
          <a:bodyPr rtlCol="0" anchor="ctr"/>
          <a:p>
            <a:pPr algn="ctr"/>
            <a:endParaRPr lang="zh-CN" altLang="en-US" sz="1350">
              <a:solidFill>
                <a:srgbClr val="FFFFFF"/>
              </a:solidFill>
              <a:latin typeface="Arial" panose="020B0604020202020204" pitchFamily="34" charset="0"/>
              <a:ea typeface="微软雅黑" panose="020B0503020204020204" charset="-122"/>
            </a:endParaRPr>
          </a:p>
        </p:txBody>
      </p:sp>
      <p:sp>
        <p:nvSpPr>
          <p:cNvPr id="12" name="矩形 11"/>
          <p:cNvSpPr/>
          <p:nvPr>
            <p:custDataLst>
              <p:tags r:id="rId3"/>
            </p:custDataLst>
          </p:nvPr>
        </p:nvSpPr>
        <p:spPr>
          <a:xfrm>
            <a:off x="1473041" y="2914650"/>
            <a:ext cx="2188845" cy="1028700"/>
          </a:xfrm>
          <a:prstGeom prst="rect">
            <a:avLst/>
          </a:prstGeom>
          <a:noFill/>
          <a:ln w="12700" cap="flat" cmpd="sng" algn="ctr">
            <a:solidFill>
              <a:srgbClr val="54C888"/>
            </a:solidFill>
            <a:prstDash val="solid"/>
            <a:miter lim="800000"/>
          </a:ln>
          <a:effectLst/>
        </p:spPr>
        <p:txBody>
          <a:bodyPr rtlCol="0" anchor="ctr"/>
          <a:p>
            <a:pPr algn="ctr"/>
            <a:endParaRPr lang="zh-CN" altLang="en-US" sz="1350">
              <a:solidFill>
                <a:srgbClr val="FFFFFF"/>
              </a:solidFill>
              <a:latin typeface="Arial" panose="020B0604020202020204" pitchFamily="34" charset="0"/>
              <a:ea typeface="微软雅黑" panose="020B0503020204020204" charset="-122"/>
            </a:endParaRPr>
          </a:p>
        </p:txBody>
      </p:sp>
      <p:sp>
        <p:nvSpPr>
          <p:cNvPr id="13" name="文本框 12"/>
          <p:cNvSpPr txBox="1"/>
          <p:nvPr>
            <p:custDataLst>
              <p:tags r:id="rId4"/>
            </p:custDataLst>
          </p:nvPr>
        </p:nvSpPr>
        <p:spPr>
          <a:xfrm>
            <a:off x="1762125" y="3149600"/>
            <a:ext cx="1649730" cy="558800"/>
          </a:xfrm>
          <a:prstGeom prst="rect">
            <a:avLst/>
          </a:prstGeom>
          <a:noFill/>
        </p:spPr>
        <p:txBody>
          <a:bodyPr wrap="square" rtlCol="0">
            <a:normAutofit fontScale="60000"/>
          </a:bodyPr>
          <a:p>
            <a:pPr algn="ctr"/>
            <a:r>
              <a:rPr lang="zh-CN" sz="4700" b="1">
                <a:solidFill>
                  <a:schemeClr val="tx1"/>
                </a:solidFill>
                <a:latin typeface="Arial" panose="020B0604020202020204" pitchFamily="34" charset="0"/>
                <a:ea typeface="微软雅黑" panose="020B0503020204020204" charset="-122"/>
              </a:rPr>
              <a:t>选修课</a:t>
            </a:r>
            <a:endParaRPr lang="zh-CN" b="1">
              <a:solidFill>
                <a:schemeClr val="tx1"/>
              </a:solidFill>
              <a:latin typeface="Arial" panose="020B0604020202020204" pitchFamily="34" charset="0"/>
              <a:ea typeface="微软雅黑" panose="020B0503020204020204" charset="-122"/>
            </a:endParaRPr>
          </a:p>
        </p:txBody>
      </p:sp>
      <p:sp>
        <p:nvSpPr>
          <p:cNvPr id="14" name="矩形 13"/>
          <p:cNvSpPr/>
          <p:nvPr>
            <p:custDataLst>
              <p:tags r:id="rId5"/>
            </p:custDataLst>
          </p:nvPr>
        </p:nvSpPr>
        <p:spPr>
          <a:xfrm>
            <a:off x="5162550" y="1911668"/>
            <a:ext cx="2416016" cy="838200"/>
          </a:xfrm>
          <a:prstGeom prst="rect">
            <a:avLst/>
          </a:prstGeom>
          <a:solidFill>
            <a:srgbClr val="5ECA8E">
              <a:alpha val="50000"/>
            </a:srgbClr>
          </a:solidFill>
          <a:ln w="12700" cap="flat" cmpd="sng" algn="ctr">
            <a:noFill/>
            <a:prstDash val="solid"/>
            <a:miter lim="800000"/>
          </a:ln>
          <a:effectLst/>
        </p:spPr>
        <p:txBody>
          <a:bodyPr rtlCol="0" anchor="ctr"/>
          <a:p>
            <a:pPr algn="ctr"/>
            <a:endParaRPr lang="zh-CN" altLang="en-US" sz="1350">
              <a:solidFill>
                <a:srgbClr val="FFFFFF"/>
              </a:solidFill>
              <a:latin typeface="Arial" panose="020B0604020202020204" pitchFamily="34" charset="0"/>
              <a:ea typeface="微软雅黑" panose="020B0503020204020204" charset="-122"/>
            </a:endParaRPr>
          </a:p>
        </p:txBody>
      </p:sp>
      <p:sp>
        <p:nvSpPr>
          <p:cNvPr id="15" name="矩形 14"/>
          <p:cNvSpPr/>
          <p:nvPr>
            <p:custDataLst>
              <p:tags r:id="rId6"/>
            </p:custDataLst>
          </p:nvPr>
        </p:nvSpPr>
        <p:spPr>
          <a:xfrm>
            <a:off x="5077301" y="1816418"/>
            <a:ext cx="2610326" cy="1028700"/>
          </a:xfrm>
          <a:prstGeom prst="rect">
            <a:avLst/>
          </a:prstGeom>
          <a:noFill/>
          <a:ln w="12700" cap="flat" cmpd="sng" algn="ctr">
            <a:solidFill>
              <a:srgbClr val="5ECA8E"/>
            </a:solidFill>
            <a:prstDash val="dash"/>
            <a:miter lim="800000"/>
          </a:ln>
          <a:effectLst/>
        </p:spPr>
        <p:txBody>
          <a:bodyPr rtlCol="0" anchor="ctr"/>
          <a:p>
            <a:pPr algn="ctr"/>
            <a:endParaRPr lang="zh-CN" altLang="en-US" sz="1350">
              <a:solidFill>
                <a:srgbClr val="FFFFFF"/>
              </a:solidFill>
              <a:latin typeface="Arial" panose="020B0604020202020204" pitchFamily="34" charset="0"/>
              <a:ea typeface="微软雅黑" panose="020B0503020204020204" charset="-122"/>
            </a:endParaRPr>
          </a:p>
        </p:txBody>
      </p:sp>
      <p:sp>
        <p:nvSpPr>
          <p:cNvPr id="30" name="文本框 29"/>
          <p:cNvSpPr txBox="1"/>
          <p:nvPr>
            <p:custDataLst>
              <p:tags r:id="rId7"/>
            </p:custDataLst>
          </p:nvPr>
        </p:nvSpPr>
        <p:spPr>
          <a:xfrm>
            <a:off x="5282565" y="2132171"/>
            <a:ext cx="2296001" cy="396716"/>
          </a:xfrm>
          <a:prstGeom prst="rect">
            <a:avLst/>
          </a:prstGeom>
          <a:noFill/>
        </p:spPr>
        <p:txBody>
          <a:bodyPr wrap="square" rtlCol="0">
            <a:normAutofit lnSpcReduction="20000"/>
          </a:bodyPr>
          <a:p>
            <a:pPr algn="ctr">
              <a:lnSpc>
                <a:spcPct val="130000"/>
              </a:lnSpc>
              <a:spcBef>
                <a:spcPts val="0"/>
              </a:spcBef>
              <a:spcAft>
                <a:spcPts val="0"/>
              </a:spcAft>
            </a:pPr>
            <a:r>
              <a:rPr lang="zh-CN" altLang="en-US" sz="1800" spc="150">
                <a:solidFill>
                  <a:srgbClr val="000000">
                    <a:lumMod val="85000"/>
                    <a:lumOff val="15000"/>
                  </a:srgbClr>
                </a:solidFill>
                <a:uFillTx/>
                <a:latin typeface="Arial" panose="020B0604020202020204" pitchFamily="34" charset="0"/>
                <a:ea typeface="微软雅黑" panose="020B0503020204020204" charset="-122"/>
                <a:sym typeface="微软雅黑" panose="020B0503020204020204" charset="-122"/>
              </a:rPr>
              <a:t>通识教育选修课</a:t>
            </a:r>
            <a:endParaRPr lang="zh-CN" altLang="en-US" sz="1800" spc="150">
              <a:solidFill>
                <a:srgbClr val="000000">
                  <a:lumMod val="85000"/>
                  <a:lumOff val="15000"/>
                </a:srgbClr>
              </a:solidFill>
              <a:uFillTx/>
              <a:latin typeface="Arial" panose="020B0604020202020204" pitchFamily="34" charset="0"/>
              <a:ea typeface="微软雅黑" panose="020B0503020204020204" charset="-122"/>
              <a:sym typeface="微软雅黑" panose="020B0503020204020204" charset="-122"/>
            </a:endParaRPr>
          </a:p>
        </p:txBody>
      </p:sp>
      <p:sp>
        <p:nvSpPr>
          <p:cNvPr id="19" name="矩形 18"/>
          <p:cNvSpPr/>
          <p:nvPr>
            <p:custDataLst>
              <p:tags r:id="rId8"/>
            </p:custDataLst>
          </p:nvPr>
        </p:nvSpPr>
        <p:spPr>
          <a:xfrm>
            <a:off x="5162550" y="4108609"/>
            <a:ext cx="2416016" cy="838200"/>
          </a:xfrm>
          <a:prstGeom prst="rect">
            <a:avLst/>
          </a:prstGeom>
          <a:solidFill>
            <a:srgbClr val="5ECA8E">
              <a:alpha val="50000"/>
            </a:srgbClr>
          </a:solidFill>
          <a:ln w="12700" cap="flat" cmpd="sng" algn="ctr">
            <a:noFill/>
            <a:prstDash val="solid"/>
            <a:miter lim="800000"/>
          </a:ln>
          <a:effectLst/>
        </p:spPr>
        <p:txBody>
          <a:bodyPr rtlCol="0" anchor="ctr"/>
          <a:p>
            <a:pPr algn="ctr"/>
            <a:endParaRPr lang="zh-CN" altLang="en-US" sz="1350">
              <a:solidFill>
                <a:srgbClr val="FFFFFF"/>
              </a:solidFill>
              <a:latin typeface="Arial" panose="020B0604020202020204" pitchFamily="34" charset="0"/>
              <a:ea typeface="微软雅黑" panose="020B0503020204020204" charset="-122"/>
            </a:endParaRPr>
          </a:p>
        </p:txBody>
      </p:sp>
      <p:sp>
        <p:nvSpPr>
          <p:cNvPr id="20" name="矩形 19"/>
          <p:cNvSpPr/>
          <p:nvPr>
            <p:custDataLst>
              <p:tags r:id="rId9"/>
            </p:custDataLst>
          </p:nvPr>
        </p:nvSpPr>
        <p:spPr>
          <a:xfrm>
            <a:off x="5077301" y="4013359"/>
            <a:ext cx="2610326" cy="1028700"/>
          </a:xfrm>
          <a:prstGeom prst="rect">
            <a:avLst/>
          </a:prstGeom>
          <a:noFill/>
          <a:ln w="12700" cap="flat" cmpd="sng" algn="ctr">
            <a:solidFill>
              <a:srgbClr val="5ECA8E"/>
            </a:solidFill>
            <a:prstDash val="dash"/>
            <a:miter lim="800000"/>
          </a:ln>
          <a:effectLst/>
        </p:spPr>
        <p:txBody>
          <a:bodyPr rtlCol="0" anchor="ctr"/>
          <a:p>
            <a:pPr algn="ctr"/>
            <a:endParaRPr lang="zh-CN" altLang="en-US" sz="1350">
              <a:solidFill>
                <a:srgbClr val="FFFFFF"/>
              </a:solidFill>
              <a:latin typeface="Arial" panose="020B0604020202020204" pitchFamily="34" charset="0"/>
              <a:ea typeface="微软雅黑" panose="020B0503020204020204" charset="-122"/>
            </a:endParaRPr>
          </a:p>
        </p:txBody>
      </p:sp>
      <p:sp>
        <p:nvSpPr>
          <p:cNvPr id="21" name="文本框 20"/>
          <p:cNvSpPr txBox="1"/>
          <p:nvPr>
            <p:custDataLst>
              <p:tags r:id="rId10"/>
            </p:custDataLst>
          </p:nvPr>
        </p:nvSpPr>
        <p:spPr>
          <a:xfrm>
            <a:off x="5282565" y="4329113"/>
            <a:ext cx="2296001" cy="396716"/>
          </a:xfrm>
          <a:prstGeom prst="rect">
            <a:avLst/>
          </a:prstGeom>
          <a:noFill/>
        </p:spPr>
        <p:txBody>
          <a:bodyPr wrap="square" rtlCol="0">
            <a:noAutofit/>
          </a:bodyPr>
          <a:p>
            <a:pPr algn="ctr"/>
            <a:r>
              <a:rPr lang="zh-CN" altLang="en-US" sz="1800">
                <a:solidFill>
                  <a:schemeClr val="tx1"/>
                </a:solidFill>
                <a:latin typeface="Arial" panose="020B0604020202020204" pitchFamily="34" charset="0"/>
                <a:ea typeface="微软雅黑" panose="020B0503020204020204" charset="-122"/>
                <a:sym typeface="+mn-ea"/>
              </a:rPr>
              <a:t>非本专业选修课</a:t>
            </a:r>
            <a:endParaRPr lang="zh-CN" altLang="en-US" sz="1800" spc="150">
              <a:solidFill>
                <a:srgbClr val="000000">
                  <a:lumMod val="85000"/>
                  <a:lumOff val="15000"/>
                </a:srgbClr>
              </a:solidFill>
              <a:uFillTx/>
              <a:latin typeface="Arial" panose="020B0604020202020204" pitchFamily="34" charset="0"/>
              <a:ea typeface="微软雅黑" panose="020B0503020204020204" charset="-122"/>
              <a:sym typeface="微软雅黑" panose="020B0503020204020204" charset="-122"/>
            </a:endParaRPr>
          </a:p>
        </p:txBody>
      </p:sp>
      <p:cxnSp>
        <p:nvCxnSpPr>
          <p:cNvPr id="23" name="肘形连接符 22"/>
          <p:cNvCxnSpPr>
            <a:stCxn id="15" idx="1"/>
            <a:endCxn id="12" idx="3"/>
          </p:cNvCxnSpPr>
          <p:nvPr>
            <p:custDataLst>
              <p:tags r:id="rId11"/>
            </p:custDataLst>
          </p:nvPr>
        </p:nvCxnSpPr>
        <p:spPr>
          <a:xfrm rot="10800000" flipV="1">
            <a:off x="3661886" y="2330768"/>
            <a:ext cx="1415415" cy="1098233"/>
          </a:xfrm>
          <a:prstGeom prst="bentConnector3">
            <a:avLst>
              <a:gd name="adj1" fmla="val 50000"/>
            </a:avLst>
          </a:prstGeom>
          <a:noFill/>
          <a:ln w="25400" cap="flat" cmpd="sng" algn="ctr">
            <a:solidFill>
              <a:srgbClr val="5ECA8E"/>
            </a:solidFill>
            <a:prstDash val="dash"/>
            <a:miter lim="800000"/>
          </a:ln>
          <a:effectLst/>
        </p:spPr>
      </p:cxnSp>
      <p:cxnSp>
        <p:nvCxnSpPr>
          <p:cNvPr id="24" name="肘形连接符 23"/>
          <p:cNvCxnSpPr/>
          <p:nvPr>
            <p:custDataLst>
              <p:tags r:id="rId12"/>
            </p:custDataLst>
          </p:nvPr>
        </p:nvCxnSpPr>
        <p:spPr>
          <a:xfrm rot="10800000">
            <a:off x="3661886" y="3428524"/>
            <a:ext cx="1415415" cy="1098709"/>
          </a:xfrm>
          <a:prstGeom prst="bentConnector3">
            <a:avLst>
              <a:gd name="adj1" fmla="val 50000"/>
            </a:avLst>
          </a:prstGeom>
          <a:noFill/>
          <a:ln w="25400" cap="flat" cmpd="sng" algn="ctr">
            <a:solidFill>
              <a:srgbClr val="5ECA8E"/>
            </a:solidFill>
            <a:prstDash val="dash"/>
            <a:miter lim="800000"/>
          </a:ln>
          <a:effectLst/>
        </p:spPr>
      </p:cxnSp>
      <p:sp>
        <p:nvSpPr>
          <p:cNvPr id="4" name="矩形 3"/>
          <p:cNvSpPr/>
          <p:nvPr>
            <p:custDataLst>
              <p:tags r:id="rId13"/>
            </p:custDataLst>
          </p:nvPr>
        </p:nvSpPr>
        <p:spPr>
          <a:xfrm>
            <a:off x="5162550" y="3010535"/>
            <a:ext cx="2438400" cy="838200"/>
          </a:xfrm>
          <a:prstGeom prst="rect">
            <a:avLst/>
          </a:prstGeom>
          <a:solidFill>
            <a:srgbClr val="5ECA8E">
              <a:alpha val="50000"/>
            </a:srgbClr>
          </a:solidFill>
          <a:ln w="12700" cap="flat" cmpd="sng" algn="ctr">
            <a:noFill/>
            <a:prstDash val="solid"/>
            <a:miter lim="800000"/>
          </a:ln>
          <a:effectLst/>
        </p:spPr>
        <p:txBody>
          <a:bodyPr rtlCol="0" anchor="ctr"/>
          <a:p>
            <a:pPr algn="ctr"/>
            <a:r>
              <a:rPr lang="zh-CN" altLang="en-US" sz="1800">
                <a:solidFill>
                  <a:schemeClr val="tx1"/>
                </a:solidFill>
                <a:latin typeface="Arial" panose="020B0604020202020204" pitchFamily="34" charset="0"/>
                <a:ea typeface="微软雅黑" panose="020B0503020204020204" charset="-122"/>
              </a:rPr>
              <a:t>本专业选修课</a:t>
            </a:r>
            <a:endParaRPr lang="zh-CN" altLang="en-US" sz="1800">
              <a:solidFill>
                <a:schemeClr val="tx1"/>
              </a:solidFill>
              <a:latin typeface="Arial" panose="020B0604020202020204" pitchFamily="34" charset="0"/>
              <a:ea typeface="微软雅黑" panose="020B0503020204020204" charset="-122"/>
            </a:endParaRPr>
          </a:p>
        </p:txBody>
      </p:sp>
      <p:sp>
        <p:nvSpPr>
          <p:cNvPr id="5" name="矩形 4"/>
          <p:cNvSpPr/>
          <p:nvPr>
            <p:custDataLst>
              <p:tags r:id="rId14"/>
            </p:custDataLst>
          </p:nvPr>
        </p:nvSpPr>
        <p:spPr>
          <a:xfrm>
            <a:off x="5067935" y="2915285"/>
            <a:ext cx="2619375" cy="1028700"/>
          </a:xfrm>
          <a:prstGeom prst="rect">
            <a:avLst/>
          </a:prstGeom>
          <a:noFill/>
          <a:ln w="12700" cap="flat" cmpd="sng" algn="ctr">
            <a:solidFill>
              <a:srgbClr val="5ECA8E"/>
            </a:solidFill>
            <a:prstDash val="dash"/>
            <a:miter lim="800000"/>
          </a:ln>
          <a:effectLst/>
        </p:spPr>
        <p:txBody>
          <a:bodyPr rtlCol="0" anchor="ctr"/>
          <a:p>
            <a:pPr algn="ctr"/>
            <a:endParaRPr lang="zh-CN" altLang="en-US" sz="1350">
              <a:solidFill>
                <a:srgbClr val="FFFFFF"/>
              </a:solidFill>
              <a:latin typeface="Arial" panose="020B0604020202020204" pitchFamily="34" charset="0"/>
              <a:ea typeface="微软雅黑" panose="020B0503020204020204" charset="-122"/>
            </a:endParaRPr>
          </a:p>
        </p:txBody>
      </p:sp>
      <p:cxnSp>
        <p:nvCxnSpPr>
          <p:cNvPr id="8" name="直接连接符 7"/>
          <p:cNvCxnSpPr/>
          <p:nvPr/>
        </p:nvCxnSpPr>
        <p:spPr>
          <a:xfrm flipV="1">
            <a:off x="4427855" y="3429000"/>
            <a:ext cx="597535" cy="6350"/>
          </a:xfrm>
          <a:prstGeom prst="line">
            <a:avLst/>
          </a:prstGeom>
          <a:solidFill>
            <a:schemeClr val="accent1"/>
          </a:solidFill>
          <a:ln w="28575" cap="flat" cmpd="sng" algn="ctr">
            <a:solidFill>
              <a:srgbClr val="92D050"/>
            </a:solidFill>
            <a:prstDash val="dash"/>
            <a:round/>
            <a:headEnd type="none" w="med" len="med"/>
            <a:tailEnd type="none" w="med" len="med"/>
          </a:ln>
        </p:spPr>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7" name="圆角矩形 1"/>
          <p:cNvSpPr/>
          <p:nvPr/>
        </p:nvSpPr>
        <p:spPr>
          <a:xfrm>
            <a:off x="250825" y="1628775"/>
            <a:ext cx="1152525" cy="4321175"/>
          </a:xfrm>
          <a:prstGeom prst="roundRect">
            <a:avLst>
              <a:gd name="adj" fmla="val 16667"/>
            </a:avLst>
          </a:prstGeom>
          <a:noFill/>
          <a:ln w="254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pic>
        <p:nvPicPr>
          <p:cNvPr id="2" name="图片 1" descr="9.志愿号排序"/>
          <p:cNvPicPr>
            <a:picLocks noChangeAspect="1"/>
          </p:cNvPicPr>
          <p:nvPr/>
        </p:nvPicPr>
        <p:blipFill>
          <a:blip r:embed="rId1"/>
          <a:stretch>
            <a:fillRect/>
          </a:stretch>
        </p:blipFill>
        <p:spPr>
          <a:xfrm>
            <a:off x="0" y="44450"/>
            <a:ext cx="7134225" cy="6002655"/>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普通选课（续）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155651" name="Rectangle 3"/>
          <p:cNvSpPr>
            <a:spLocks noGrp="1"/>
          </p:cNvSpPr>
          <p:nvPr>
            <p:ph idx="4294967295"/>
          </p:nvPr>
        </p:nvSpPr>
        <p:spPr/>
        <p:txBody>
          <a:bodyPr vert="horz" wrap="square" lIns="91440" tIns="45720" rIns="91440" bIns="45720" anchor="t"/>
          <a:p>
            <a:pPr eaLnBrk="1" hangingPunct="1"/>
            <a:r>
              <a:rPr lang="zh-CN" altLang="en-US" sz="4000" b="1" dirty="0">
                <a:latin typeface="宋体" panose="02010600030101010101" pitchFamily="2" charset="-122"/>
                <a:cs typeface="Times New Roman" panose="02020603050405020304" pitchFamily="18" charset="0"/>
              </a:rPr>
              <a:t>选课分为三个阶段：</a:t>
            </a:r>
            <a:r>
              <a:rPr lang="zh-CN" altLang="en-US" sz="3600" b="1" dirty="0">
                <a:latin typeface="宋体" panose="02010600030101010101" pitchFamily="2" charset="-122"/>
              </a:rPr>
              <a:t> </a:t>
            </a:r>
            <a:endParaRPr lang="zh-CN" altLang="en-US" sz="3600" b="1" dirty="0">
              <a:latin typeface="宋体" panose="02010600030101010101" pitchFamily="2" charset="-122"/>
            </a:endParaRPr>
          </a:p>
          <a:p>
            <a:pPr lvl="1" eaLnBrk="1" hangingPunct="1"/>
            <a:r>
              <a:rPr lang="zh-CN" altLang="en-US" sz="4000" b="1" dirty="0">
                <a:solidFill>
                  <a:srgbClr val="FF0000"/>
                </a:solidFill>
                <a:latin typeface="宋体" panose="02010600030101010101" pitchFamily="2" charset="-122"/>
              </a:rPr>
              <a:t>初选结果及时看</a:t>
            </a:r>
            <a:endParaRPr lang="en-US" altLang="zh-CN" sz="4000" b="1" dirty="0">
              <a:solidFill>
                <a:srgbClr val="FF0000"/>
              </a:solidFill>
              <a:latin typeface="宋体" panose="02010600030101010101" pitchFamily="2" charset="-122"/>
            </a:endParaRPr>
          </a:p>
          <a:p>
            <a:pPr lvl="2" eaLnBrk="1" hangingPunct="1">
              <a:buFont typeface="Wingdings" panose="05000000000000000000" pitchFamily="2" charset="2"/>
              <a:buNone/>
            </a:pPr>
            <a:r>
              <a:rPr lang="zh-CN" altLang="en-US" sz="3600" b="1" dirty="0">
                <a:latin typeface="宋体" panose="02010600030101010101" pitchFamily="2" charset="-122"/>
              </a:rPr>
              <a:t>　</a:t>
            </a:r>
            <a:r>
              <a:rPr lang="zh-CN" altLang="en-US" sz="2800" b="1" dirty="0">
                <a:latin typeface="宋体" panose="02010600030101010101" pitchFamily="2" charset="-122"/>
              </a:rPr>
              <a:t>　第</a:t>
            </a:r>
            <a:r>
              <a:rPr lang="en-US" altLang="zh-CN" sz="2800" b="1" dirty="0">
                <a:latin typeface="宋体" panose="02010600030101010101" pitchFamily="2" charset="-122"/>
              </a:rPr>
              <a:t>1</a:t>
            </a:r>
            <a:r>
              <a:rPr lang="zh-CN" altLang="en-US" sz="2800" b="1" dirty="0">
                <a:latin typeface="宋体" panose="02010600030101010101" pitchFamily="2" charset="-122"/>
              </a:rPr>
              <a:t>轮筛选</a:t>
            </a:r>
            <a:r>
              <a:rPr lang="zh-CN" altLang="en-US" sz="2800" b="1" dirty="0">
                <a:latin typeface="宋体" panose="02010600030101010101" pitchFamily="2" charset="-122"/>
                <a:cs typeface="Times New Roman" panose="02020603050405020304" pitchFamily="18" charset="0"/>
              </a:rPr>
              <a:t>结束后，选课结果会公布在网页上，请一定要及时上网浏览自己的初选结果，如发现有漏选的在第二轮选课时可以补选</a:t>
            </a:r>
            <a:endParaRPr lang="en-US" altLang="zh-CN" sz="2800" b="1" dirty="0">
              <a:latin typeface="宋体" panose="02010600030101010101" pitchFamily="2" charset="-122"/>
              <a:cs typeface="Times New Roman" panose="02020603050405020304" pitchFamily="18" charset="0"/>
            </a:endParaRPr>
          </a:p>
          <a:p>
            <a:pPr lvl="2" eaLnBrk="1" hangingPunct="1">
              <a:buFont typeface="Wingdings" panose="05000000000000000000" pitchFamily="2" charset="2"/>
              <a:buNone/>
            </a:pPr>
            <a:r>
              <a:rPr lang="zh-CN" altLang="en-US" sz="2800" b="1" dirty="0">
                <a:solidFill>
                  <a:srgbClr val="C00000"/>
                </a:solidFill>
                <a:latin typeface="宋体" panose="02010600030101010101" pitchFamily="2" charset="-122"/>
                <a:cs typeface="Times New Roman" panose="02020603050405020304" pitchFamily="18" charset="0"/>
              </a:rPr>
              <a:t>     友情提醒：筛选结果中选中的课程之间时间是不会冲突的。</a:t>
            </a:r>
            <a:endParaRPr lang="zh-CN" altLang="en-US" sz="2800" b="1" dirty="0">
              <a:solidFill>
                <a:srgbClr val="C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普通选课（续）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156675" name="Rectangle 3"/>
          <p:cNvSpPr>
            <a:spLocks noGrp="1"/>
          </p:cNvSpPr>
          <p:nvPr>
            <p:ph idx="4294967295"/>
          </p:nvPr>
        </p:nvSpPr>
        <p:spPr>
          <a:xfrm>
            <a:off x="874713" y="1357313"/>
            <a:ext cx="8126412" cy="5000625"/>
          </a:xfrm>
        </p:spPr>
        <p:txBody>
          <a:bodyPr vert="horz" wrap="square" lIns="91440" tIns="45720" rIns="91440" bIns="45720" anchor="t"/>
          <a:p>
            <a:pPr lvl="1" eaLnBrk="1" hangingPunct="1">
              <a:lnSpc>
                <a:spcPct val="90000"/>
              </a:lnSpc>
            </a:pPr>
            <a:r>
              <a:rPr lang="zh-CN" altLang="en-US" sz="3600" b="1" dirty="0">
                <a:solidFill>
                  <a:srgbClr val="FF0000"/>
                </a:solidFill>
                <a:latin typeface="宋体" panose="02010600030101010101" pitchFamily="2" charset="-122"/>
                <a:cs typeface="Times New Roman" panose="02020603050405020304" pitchFamily="18" charset="0"/>
              </a:rPr>
              <a:t>补选退选别忘记</a:t>
            </a:r>
            <a:endParaRPr lang="en-US" altLang="zh-CN" sz="3600" b="1" dirty="0">
              <a:solidFill>
                <a:srgbClr val="FF0000"/>
              </a:solidFill>
              <a:latin typeface="宋体" panose="02010600030101010101" pitchFamily="2" charset="-122"/>
              <a:cs typeface="Times New Roman" panose="02020603050405020304" pitchFamily="18" charset="0"/>
            </a:endParaRPr>
          </a:p>
          <a:p>
            <a:pPr lvl="2" eaLnBrk="1" hangingPunct="1">
              <a:lnSpc>
                <a:spcPct val="90000"/>
              </a:lnSpc>
            </a:pPr>
            <a:r>
              <a:rPr lang="zh-CN" altLang="en-US" sz="3200" b="1" dirty="0">
                <a:solidFill>
                  <a:srgbClr val="0070C0"/>
                </a:solidFill>
                <a:latin typeface="宋体" panose="02010600030101010101" pitchFamily="2" charset="-122"/>
                <a:cs typeface="Times New Roman" panose="02020603050405020304" pitchFamily="18" charset="0"/>
              </a:rPr>
              <a:t>补选</a:t>
            </a:r>
            <a:endParaRPr lang="en-US" altLang="zh-CN" sz="3200" b="1" dirty="0">
              <a:solidFill>
                <a:srgbClr val="0070C0"/>
              </a:solidFill>
              <a:latin typeface="宋体" panose="02010600030101010101" pitchFamily="2" charset="-122"/>
            </a:endParaRPr>
          </a:p>
          <a:p>
            <a:pPr lvl="3" eaLnBrk="1" hangingPunct="1">
              <a:lnSpc>
                <a:spcPct val="90000"/>
              </a:lnSpc>
            </a:pPr>
            <a:r>
              <a:rPr lang="zh-CN" altLang="en-US" sz="2800" b="1" dirty="0">
                <a:latin typeface="宋体" panose="02010600030101010101" pitchFamily="2" charset="-122"/>
              </a:rPr>
              <a:t>补选期间可对第</a:t>
            </a:r>
            <a:r>
              <a:rPr lang="en-US" altLang="zh-CN" sz="2800" b="1" dirty="0">
                <a:latin typeface="宋体" panose="02010600030101010101" pitchFamily="2" charset="-122"/>
              </a:rPr>
              <a:t>1</a:t>
            </a:r>
            <a:r>
              <a:rPr lang="zh-CN" altLang="en-US" sz="2800" b="1" dirty="0">
                <a:latin typeface="宋体" panose="02010600030101010101" pitchFamily="2" charset="-122"/>
              </a:rPr>
              <a:t>轮的选课结果进行补充，</a:t>
            </a:r>
            <a:endParaRPr lang="en-US" altLang="zh-CN" sz="2800" b="1" dirty="0">
              <a:latin typeface="宋体" panose="02010600030101010101" pitchFamily="2" charset="-122"/>
            </a:endParaRPr>
          </a:p>
          <a:p>
            <a:pPr lvl="3" eaLnBrk="1" hangingPunct="1">
              <a:lnSpc>
                <a:spcPct val="90000"/>
              </a:lnSpc>
            </a:pPr>
            <a:r>
              <a:rPr lang="zh-CN" altLang="en-US" sz="2800" b="1" dirty="0">
                <a:latin typeface="宋体" panose="02010600030101010101" pitchFamily="2" charset="-122"/>
              </a:rPr>
              <a:t>补选是先到先得，即选即中模式，当时就能看到结果</a:t>
            </a:r>
            <a:endParaRPr lang="en-US" altLang="zh-CN" sz="2800" b="1" dirty="0">
              <a:latin typeface="宋体" panose="02010600030101010101" pitchFamily="2" charset="-122"/>
            </a:endParaRPr>
          </a:p>
          <a:p>
            <a:pPr lvl="2" eaLnBrk="1" hangingPunct="1">
              <a:lnSpc>
                <a:spcPct val="90000"/>
              </a:lnSpc>
            </a:pPr>
            <a:r>
              <a:rPr lang="zh-CN" altLang="en-US" sz="3200" b="1" dirty="0">
                <a:solidFill>
                  <a:srgbClr val="0070C0"/>
                </a:solidFill>
                <a:latin typeface="宋体" panose="02010600030101010101" pitchFamily="2" charset="-122"/>
              </a:rPr>
              <a:t>退选</a:t>
            </a:r>
            <a:endParaRPr lang="zh-CN" altLang="en-US" sz="3200" b="1" dirty="0">
              <a:solidFill>
                <a:srgbClr val="0070C0"/>
              </a:solidFill>
              <a:latin typeface="宋体" panose="02010600030101010101" pitchFamily="2" charset="-122"/>
            </a:endParaRPr>
          </a:p>
          <a:p>
            <a:pPr lvl="3" eaLnBrk="1" hangingPunct="1">
              <a:lnSpc>
                <a:spcPct val="90000"/>
              </a:lnSpc>
            </a:pPr>
            <a:r>
              <a:rPr lang="zh-CN" altLang="en-US" sz="2800" b="1" dirty="0">
                <a:latin typeface="宋体" panose="02010600030101010101" pitchFamily="2" charset="-122"/>
              </a:rPr>
              <a:t>退选：下学期开学初两周可对课程进行试听，如觉得不满意可退选该课程，</a:t>
            </a:r>
            <a:r>
              <a:rPr lang="zh-CN" altLang="en-US" sz="2800" b="1" dirty="0">
                <a:solidFill>
                  <a:srgbClr val="FF0000"/>
                </a:solidFill>
                <a:latin typeface="宋体" panose="02010600030101010101" pitchFamily="2" charset="-122"/>
              </a:rPr>
              <a:t>但不能补选其它课程。</a:t>
            </a:r>
            <a:endParaRPr lang="en-US" altLang="zh-CN" sz="2800" b="1" dirty="0">
              <a:solidFill>
                <a:srgbClr val="FF0000"/>
              </a:solidFill>
              <a:latin typeface="宋体" panose="02010600030101010101" pitchFamily="2" charset="-122"/>
            </a:endParaRPr>
          </a:p>
          <a:p>
            <a:pPr lvl="3" eaLnBrk="1" hangingPunct="1">
              <a:lnSpc>
                <a:spcPct val="90000"/>
              </a:lnSpc>
            </a:pPr>
            <a:r>
              <a:rPr lang="zh-CN" altLang="en-US" sz="2800" b="1" dirty="0">
                <a:latin typeface="宋体" panose="02010600030101010101" pitchFamily="2" charset="-122"/>
              </a:rPr>
              <a:t>退选请慎重，</a:t>
            </a:r>
            <a:r>
              <a:rPr lang="zh-CN" altLang="en-US" sz="2800" b="1" dirty="0">
                <a:solidFill>
                  <a:srgbClr val="FF0000"/>
                </a:solidFill>
                <a:latin typeface="宋体" panose="02010600030101010101" pitchFamily="2" charset="-122"/>
              </a:rPr>
              <a:t>不要退错课</a:t>
            </a:r>
            <a:endParaRPr lang="en-US" altLang="zh-CN" sz="2800" b="1" dirty="0">
              <a:solidFill>
                <a:srgbClr val="FF0000"/>
              </a:solidFill>
              <a:latin typeface="宋体" panose="02010600030101010101" pitchFamily="2" charset="-122"/>
            </a:endParaRPr>
          </a:p>
          <a:p>
            <a:pPr lvl="1" eaLnBrk="1" hangingPunct="1">
              <a:lnSpc>
                <a:spcPct val="90000"/>
              </a:lnSpc>
            </a:pPr>
            <a:endParaRPr lang="en-US" altLang="zh-CN" sz="3600" b="1" dirty="0">
              <a:latin typeface="宋体" panose="02010600030101010101" pitchFamily="2" charset="-122"/>
            </a:endParaRPr>
          </a:p>
          <a:p>
            <a:pPr lvl="1" eaLnBrk="1" hangingPunct="1">
              <a:lnSpc>
                <a:spcPct val="90000"/>
              </a:lnSpc>
            </a:pPr>
            <a:endParaRPr lang="zh-CN" altLang="en-US" sz="3600" b="1" dirty="0">
              <a:latin typeface="宋体" panose="02010600030101010101" pitchFamily="2"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五、</a:t>
            </a: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选课注意事项</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57699" name="Rectangle 3"/>
          <p:cNvSpPr>
            <a:spLocks noGrp="1"/>
          </p:cNvSpPr>
          <p:nvPr>
            <p:ph idx="4294967295"/>
          </p:nvPr>
        </p:nvSpPr>
        <p:spPr/>
        <p:txBody>
          <a:bodyPr vert="horz" wrap="square" lIns="91440" tIns="45720" rIns="91440" bIns="45720" anchor="t"/>
          <a:p>
            <a:pPr eaLnBrk="1" hangingPunct="1">
              <a:lnSpc>
                <a:spcPct val="200000"/>
              </a:lnSpc>
            </a:pPr>
            <a:r>
              <a:rPr lang="zh-CN" altLang="en-US" sz="4000" b="1" dirty="0">
                <a:solidFill>
                  <a:srgbClr val="C0C0C0"/>
                </a:solidFill>
                <a:latin typeface="宋体" panose="02010600030101010101" pitchFamily="2" charset="-122"/>
              </a:rPr>
              <a:t>普通选课</a:t>
            </a:r>
            <a:endParaRPr lang="zh-CN" altLang="en-US" sz="4000" b="1" dirty="0">
              <a:solidFill>
                <a:srgbClr val="C0C0C0"/>
              </a:solidFill>
              <a:latin typeface="宋体" panose="02010600030101010101" pitchFamily="2" charset="-122"/>
            </a:endParaRPr>
          </a:p>
          <a:p>
            <a:pPr eaLnBrk="1" hangingPunct="1">
              <a:lnSpc>
                <a:spcPct val="200000"/>
              </a:lnSpc>
            </a:pPr>
            <a:r>
              <a:rPr lang="zh-CN" altLang="en-US" sz="4000" b="1" dirty="0">
                <a:latin typeface="宋体" panose="02010600030101010101" pitchFamily="2" charset="-122"/>
              </a:rPr>
              <a:t>重新学习课</a:t>
            </a:r>
            <a:endParaRPr lang="zh-CN" altLang="en-US" sz="4000" b="1" dirty="0">
              <a:latin typeface="宋体" panose="02010600030101010101" pitchFamily="2"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重新学习课</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158723" name="Rectangle 3"/>
          <p:cNvSpPr>
            <a:spLocks noGrp="1"/>
          </p:cNvSpPr>
          <p:nvPr>
            <p:ph idx="4294967295"/>
          </p:nvPr>
        </p:nvSpPr>
        <p:spPr>
          <a:xfrm>
            <a:off x="1143000" y="1428750"/>
            <a:ext cx="7772400" cy="4343400"/>
          </a:xfrm>
        </p:spPr>
        <p:txBody>
          <a:bodyPr vert="horz" wrap="square" lIns="91440" tIns="45720" rIns="91440" bIns="45720" anchor="t"/>
          <a:p>
            <a:pPr marL="365125" lvl="1" indent="-282575" eaLnBrk="1" hangingPunct="1">
              <a:lnSpc>
                <a:spcPct val="90000"/>
              </a:lnSpc>
              <a:spcBef>
                <a:spcPts val="600"/>
              </a:spcBef>
              <a:buFont typeface="Wingdings 2" panose="05020102010507070707" pitchFamily="18" charset="2"/>
              <a:buChar char=""/>
            </a:pPr>
            <a:r>
              <a:rPr lang="zh-CN" altLang="en-US" sz="4000" b="1" dirty="0">
                <a:latin typeface="宋体" panose="02010600030101010101" pitchFamily="2" charset="-122"/>
              </a:rPr>
              <a:t>必修课补考后不及格的必须重新学习。</a:t>
            </a:r>
            <a:endParaRPr lang="en-US" altLang="zh-CN" sz="4000" b="1" dirty="0">
              <a:latin typeface="宋体" panose="02010600030101010101" pitchFamily="2" charset="-122"/>
            </a:endParaRPr>
          </a:p>
          <a:p>
            <a:pPr marL="365125" lvl="1" indent="-282575" eaLnBrk="1" hangingPunct="1">
              <a:lnSpc>
                <a:spcPct val="90000"/>
              </a:lnSpc>
              <a:spcBef>
                <a:spcPts val="600"/>
              </a:spcBef>
              <a:buFont typeface="Wingdings 2" panose="05020102010507070707" pitchFamily="18" charset="2"/>
              <a:buChar char=""/>
            </a:pPr>
            <a:r>
              <a:rPr lang="zh-CN" altLang="en-US" sz="4000" b="1" dirty="0">
                <a:solidFill>
                  <a:srgbClr val="7030A0"/>
                </a:solidFill>
                <a:latin typeface="宋体" panose="02010600030101010101" pitchFamily="2" charset="-122"/>
                <a:cs typeface="Times New Roman" panose="02020603050405020304" pitchFamily="18" charset="0"/>
              </a:rPr>
              <a:t>对已及格的课程如觉得分数不满意也可重新学习－－及格性重修</a:t>
            </a:r>
            <a:endParaRPr lang="en-US" altLang="zh-CN" sz="4000" b="1" dirty="0">
              <a:solidFill>
                <a:srgbClr val="7030A0"/>
              </a:solidFill>
              <a:latin typeface="宋体" panose="02010600030101010101" pitchFamily="2" charset="-122"/>
              <a:cs typeface="Times New Roman" panose="02020603050405020304" pitchFamily="18" charset="0"/>
            </a:endParaRPr>
          </a:p>
          <a:p>
            <a:pPr eaLnBrk="1" hangingPunct="1">
              <a:lnSpc>
                <a:spcPct val="90000"/>
              </a:lnSpc>
              <a:buFont typeface="Wingdings 2" panose="05020102010507070707" pitchFamily="18" charset="2"/>
              <a:buChar char="•"/>
            </a:pPr>
            <a:r>
              <a:rPr lang="zh-CN" altLang="en-US" sz="4000" b="1" dirty="0">
                <a:latin typeface="宋体" panose="02010600030101010101" pitchFamily="2" charset="-122"/>
                <a:cs typeface="Times New Roman" panose="02020603050405020304" pitchFamily="18" charset="0"/>
              </a:rPr>
              <a:t>两种上课方式</a:t>
            </a:r>
            <a:endParaRPr lang="en-US" altLang="zh-CN" sz="4000" b="1" dirty="0">
              <a:latin typeface="宋体" panose="02010600030101010101" pitchFamily="2" charset="-122"/>
              <a:cs typeface="Times New Roman" panose="02020603050405020304" pitchFamily="18" charset="0"/>
            </a:endParaRPr>
          </a:p>
          <a:p>
            <a:pPr marL="365125" lvl="1" indent="-282575" eaLnBrk="1" hangingPunct="1">
              <a:lnSpc>
                <a:spcPct val="90000"/>
              </a:lnSpc>
              <a:buFont typeface="Verdana" panose="020B0604030504040204" pitchFamily="34" charset="0"/>
              <a:buChar char="•"/>
            </a:pPr>
            <a:r>
              <a:rPr lang="zh-CN" altLang="en-US" sz="3600" b="1" dirty="0">
                <a:latin typeface="宋体" panose="02010600030101010101" pitchFamily="2" charset="-122"/>
                <a:cs typeface="Times New Roman" panose="02020603050405020304" pitchFamily="18" charset="0"/>
              </a:rPr>
              <a:t>跟班上课</a:t>
            </a:r>
            <a:endParaRPr lang="en-US" altLang="zh-CN" sz="3600" b="1" dirty="0">
              <a:latin typeface="宋体" panose="02010600030101010101" pitchFamily="2" charset="-122"/>
              <a:cs typeface="Times New Roman" panose="02020603050405020304" pitchFamily="18" charset="0"/>
            </a:endParaRPr>
          </a:p>
          <a:p>
            <a:pPr marL="365125" lvl="1" indent="-282575" eaLnBrk="1" hangingPunct="1">
              <a:lnSpc>
                <a:spcPct val="90000"/>
              </a:lnSpc>
              <a:buFont typeface="Verdana" panose="020B0604030504040204" pitchFamily="34" charset="0"/>
              <a:buChar char="•"/>
            </a:pPr>
            <a:r>
              <a:rPr lang="zh-CN" altLang="en-US" sz="3600" b="1" dirty="0">
                <a:latin typeface="宋体" panose="02010600030101010101" pitchFamily="2" charset="-122"/>
                <a:cs typeface="Times New Roman" panose="02020603050405020304" pitchFamily="18" charset="0"/>
              </a:rPr>
              <a:t>单独开班上课</a:t>
            </a:r>
            <a:endParaRPr lang="en-US" altLang="zh-CN" sz="3600" b="1" dirty="0">
              <a:latin typeface="宋体" panose="02010600030101010101" pitchFamily="2" charset="-122"/>
              <a:ea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重新学习课（续）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76803" name="Rectangle 3"/>
          <p:cNvSpPr>
            <a:spLocks noGrp="1"/>
          </p:cNvSpPr>
          <p:nvPr>
            <p:ph idx="4294967295"/>
          </p:nvPr>
        </p:nvSpPr>
        <p:spPr>
          <a:xfrm>
            <a:off x="1143000" y="1428750"/>
            <a:ext cx="7772400" cy="4343400"/>
          </a:xfrm>
        </p:spPr>
        <p:txBody>
          <a:bodyPr vert="horz" wrap="square" lIns="91440" tIns="45720" rIns="91440" bIns="45720" anchor="t"/>
          <a:p>
            <a:pPr eaLnBrk="1" hangingPunct="1">
              <a:lnSpc>
                <a:spcPct val="90000"/>
              </a:lnSpc>
            </a:pPr>
            <a:r>
              <a:rPr lang="zh-CN" altLang="en-US" sz="3600" b="1" dirty="0">
                <a:latin typeface="宋体" panose="02010600030101010101" pitchFamily="2" charset="-122"/>
                <a:cs typeface="Times New Roman" panose="02020603050405020304" pitchFamily="18" charset="0"/>
              </a:rPr>
              <a:t>跟班上课</a:t>
            </a:r>
            <a:endParaRPr lang="en-US" altLang="zh-CN" sz="3600" b="1" dirty="0">
              <a:latin typeface="宋体" panose="02010600030101010101" pitchFamily="2" charset="-122"/>
              <a:cs typeface="Times New Roman" panose="02020603050405020304" pitchFamily="18" charset="0"/>
            </a:endParaRPr>
          </a:p>
          <a:p>
            <a:pPr lvl="1" eaLnBrk="1" hangingPunct="1">
              <a:lnSpc>
                <a:spcPct val="90000"/>
              </a:lnSpc>
            </a:pPr>
            <a:r>
              <a:rPr lang="zh-CN" altLang="en-US" sz="3200" b="1" dirty="0">
                <a:latin typeface="宋体" panose="02010600030101010101" pitchFamily="2" charset="-122"/>
                <a:cs typeface="Times New Roman" panose="02020603050405020304" pitchFamily="18" charset="0"/>
              </a:rPr>
              <a:t>上课方式：跟随下一个年级的同学一起上课</a:t>
            </a:r>
            <a:endParaRPr lang="en-US" altLang="zh-CN" sz="3200" b="1" dirty="0">
              <a:latin typeface="宋体" panose="02010600030101010101" pitchFamily="2" charset="-122"/>
              <a:cs typeface="Times New Roman" panose="02020603050405020304" pitchFamily="18" charset="0"/>
            </a:endParaRPr>
          </a:p>
          <a:p>
            <a:pPr lvl="1" eaLnBrk="1" hangingPunct="1">
              <a:lnSpc>
                <a:spcPct val="90000"/>
              </a:lnSpc>
            </a:pPr>
            <a:r>
              <a:rPr lang="zh-CN" altLang="en-US" sz="3200" b="1" dirty="0">
                <a:latin typeface="宋体" panose="02010600030101010101" pitchFamily="2" charset="-122"/>
                <a:cs typeface="Times New Roman" panose="02020603050405020304" pitchFamily="18" charset="0"/>
              </a:rPr>
              <a:t>选课方式：与正常课程选课方式一样，</a:t>
            </a:r>
            <a:r>
              <a:rPr lang="en-US" altLang="zh-CN" sz="3200" b="1" dirty="0">
                <a:latin typeface="宋体" panose="02010600030101010101" pitchFamily="2" charset="-122"/>
                <a:cs typeface="Times New Roman" panose="02020603050405020304" pitchFamily="18" charset="0"/>
              </a:rPr>
              <a:t>		</a:t>
            </a:r>
            <a:r>
              <a:rPr lang="zh-CN" altLang="en-US" sz="3200" b="1" dirty="0">
                <a:latin typeface="宋体" panose="02010600030101010101" pitchFamily="2" charset="-122"/>
                <a:cs typeface="Times New Roman" panose="02020603050405020304" pitchFamily="18" charset="0"/>
              </a:rPr>
              <a:t>在选课时选要上的重新学习课</a:t>
            </a:r>
            <a:endParaRPr lang="en-US" altLang="zh-CN" sz="3200" b="1" dirty="0">
              <a:latin typeface="宋体" panose="02010600030101010101" pitchFamily="2" charset="-122"/>
              <a:cs typeface="Times New Roman" panose="02020603050405020304" pitchFamily="18" charset="0"/>
            </a:endParaRPr>
          </a:p>
          <a:p>
            <a:pPr lvl="1" eaLnBrk="1" hangingPunct="1">
              <a:lnSpc>
                <a:spcPct val="90000"/>
              </a:lnSpc>
            </a:pPr>
            <a:r>
              <a:rPr lang="zh-CN" altLang="en-US" sz="3200" b="1" dirty="0">
                <a:solidFill>
                  <a:srgbClr val="FF0000"/>
                </a:solidFill>
                <a:latin typeface="宋体" panose="02010600030101010101" pitchFamily="2" charset="-122"/>
                <a:cs typeface="Times New Roman" panose="02020603050405020304" pitchFamily="18" charset="0"/>
              </a:rPr>
              <a:t>注意：</a:t>
            </a:r>
            <a:r>
              <a:rPr lang="zh-CN" altLang="en-US" sz="3200" b="1" dirty="0">
                <a:latin typeface="宋体" panose="02010600030101010101" pitchFamily="2" charset="-122"/>
                <a:cs typeface="Times New Roman" panose="02020603050405020304" pitchFamily="18" charset="0"/>
              </a:rPr>
              <a:t>选课时会受到正常课程的影响，如上课时间冲突，则只能选其中之一</a:t>
            </a:r>
            <a:endParaRPr lang="en-US" altLang="zh-CN" sz="3200" b="1" dirty="0">
              <a:latin typeface="宋体" panose="02010600030101010101" pitchFamily="2" charset="-122"/>
              <a:cs typeface="Times New Roman" panose="02020603050405020304" pitchFamily="18" charset="0"/>
            </a:endParaRPr>
          </a:p>
          <a:p>
            <a:pPr lvl="1" eaLnBrk="1" hangingPunct="1">
              <a:lnSpc>
                <a:spcPct val="90000"/>
              </a:lnSpc>
            </a:pPr>
            <a:r>
              <a:rPr lang="zh-CN" altLang="en-US" sz="3200" b="1" dirty="0">
                <a:solidFill>
                  <a:srgbClr val="FF0000"/>
                </a:solidFill>
                <a:latin typeface="宋体" panose="02010600030101010101" pitchFamily="2" charset="-122"/>
                <a:cs typeface="Times New Roman" panose="02020603050405020304" pitchFamily="18" charset="0"/>
              </a:rPr>
              <a:t>跟班上课巧安排</a:t>
            </a:r>
            <a:endParaRPr lang="en-US" altLang="zh-CN" sz="3200" b="1" dirty="0">
              <a:solidFill>
                <a:srgbClr val="FF0000"/>
              </a:solidFill>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6803">
                                            <p:txEl>
                                              <p:charRg st="0" end="5"/>
                                            </p:txEl>
                                          </p:spTgt>
                                        </p:tgtEl>
                                        <p:attrNameLst>
                                          <p:attrName>style.visibility</p:attrName>
                                        </p:attrNameLst>
                                      </p:cBhvr>
                                      <p:to>
                                        <p:strVal val="visible"/>
                                      </p:to>
                                    </p:set>
                                    <p:animEffect transition="in" filter="fade">
                                      <p:cBhvr>
                                        <p:cTn id="7" dur="500"/>
                                        <p:tgtEl>
                                          <p:spTgt spid="76803">
                                            <p:txEl>
                                              <p:charRg st="0"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803">
                                            <p:txEl>
                                              <p:charRg st="5" end="25"/>
                                            </p:txEl>
                                          </p:spTgt>
                                        </p:tgtEl>
                                        <p:attrNameLst>
                                          <p:attrName>style.visibility</p:attrName>
                                        </p:attrNameLst>
                                      </p:cBhvr>
                                      <p:to>
                                        <p:strVal val="visible"/>
                                      </p:to>
                                    </p:set>
                                    <p:animEffect transition="in" filter="fade">
                                      <p:cBhvr>
                                        <p:cTn id="10" dur="500"/>
                                        <p:tgtEl>
                                          <p:spTgt spid="76803">
                                            <p:txEl>
                                              <p:charRg st="5" end="2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6803">
                                            <p:txEl>
                                              <p:charRg st="25" end="58"/>
                                            </p:txEl>
                                          </p:spTgt>
                                        </p:tgtEl>
                                        <p:attrNameLst>
                                          <p:attrName>style.visibility</p:attrName>
                                        </p:attrNameLst>
                                      </p:cBhvr>
                                      <p:to>
                                        <p:strVal val="visible"/>
                                      </p:to>
                                    </p:set>
                                    <p:animEffect transition="in" filter="fade">
                                      <p:cBhvr>
                                        <p:cTn id="13" dur="500"/>
                                        <p:tgtEl>
                                          <p:spTgt spid="76803">
                                            <p:txEl>
                                              <p:charRg st="25" end="58"/>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6803">
                                            <p:txEl>
                                              <p:charRg st="58" end="92"/>
                                            </p:txEl>
                                          </p:spTgt>
                                        </p:tgtEl>
                                        <p:attrNameLst>
                                          <p:attrName>style.visibility</p:attrName>
                                        </p:attrNameLst>
                                      </p:cBhvr>
                                      <p:to>
                                        <p:strVal val="visible"/>
                                      </p:to>
                                    </p:set>
                                    <p:animEffect transition="in" filter="fade">
                                      <p:cBhvr>
                                        <p:cTn id="16" dur="500"/>
                                        <p:tgtEl>
                                          <p:spTgt spid="76803">
                                            <p:txEl>
                                              <p:charRg st="58" end="9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6803">
                                            <p:txEl>
                                              <p:charRg st="92" end="100"/>
                                            </p:txEl>
                                          </p:spTgt>
                                        </p:tgtEl>
                                        <p:attrNameLst>
                                          <p:attrName>style.visibility</p:attrName>
                                        </p:attrNameLst>
                                      </p:cBhvr>
                                      <p:to>
                                        <p:strVal val="visible"/>
                                      </p:to>
                                    </p:set>
                                    <p:animEffect transition="in" filter="fade">
                                      <p:cBhvr>
                                        <p:cTn id="19" dur="500"/>
                                        <p:tgtEl>
                                          <p:spTgt spid="76803">
                                            <p:txEl>
                                              <p:charRg st="92" end="10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allAtOnce"/>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重新学习课（续）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77827" name="Rectangle 3"/>
          <p:cNvSpPr>
            <a:spLocks noGrp="1"/>
          </p:cNvSpPr>
          <p:nvPr>
            <p:ph idx="4294967295"/>
          </p:nvPr>
        </p:nvSpPr>
        <p:spPr>
          <a:xfrm>
            <a:off x="1143000" y="1428750"/>
            <a:ext cx="7772400" cy="4343400"/>
          </a:xfrm>
        </p:spPr>
        <p:txBody>
          <a:bodyPr vert="horz" wrap="square" lIns="91440" tIns="45720" rIns="91440" bIns="45720" anchor="t"/>
          <a:p>
            <a:pPr eaLnBrk="1" hangingPunct="1">
              <a:lnSpc>
                <a:spcPct val="90000"/>
              </a:lnSpc>
            </a:pPr>
            <a:r>
              <a:rPr lang="zh-CN" altLang="en-US" sz="3600" b="1" dirty="0">
                <a:latin typeface="宋体" panose="02010600030101010101" pitchFamily="2" charset="-122"/>
                <a:cs typeface="Times New Roman" panose="02020603050405020304" pitchFamily="18" charset="0"/>
              </a:rPr>
              <a:t>单独开班上课</a:t>
            </a:r>
            <a:endParaRPr lang="en-US" altLang="zh-CN" sz="3600" b="1" dirty="0">
              <a:latin typeface="宋体" panose="02010600030101010101" pitchFamily="2" charset="-122"/>
              <a:cs typeface="Times New Roman" panose="02020603050405020304" pitchFamily="18" charset="0"/>
            </a:endParaRPr>
          </a:p>
          <a:p>
            <a:pPr lvl="1" eaLnBrk="1" hangingPunct="1">
              <a:lnSpc>
                <a:spcPts val="4500"/>
              </a:lnSpc>
            </a:pPr>
            <a:r>
              <a:rPr lang="zh-CN" altLang="en-US" sz="3200" b="1" dirty="0">
                <a:latin typeface="宋体" panose="02010600030101010101" pitchFamily="2" charset="-122"/>
                <a:cs typeface="Times New Roman" panose="02020603050405020304" pitchFamily="18" charset="0"/>
              </a:rPr>
              <a:t>上课方式：线上线下混合</a:t>
            </a:r>
            <a:endParaRPr lang="en-US" altLang="zh-CN" sz="3200" b="1" dirty="0">
              <a:latin typeface="宋体" panose="02010600030101010101" pitchFamily="2" charset="-122"/>
              <a:cs typeface="Times New Roman" panose="02020603050405020304" pitchFamily="18" charset="0"/>
            </a:endParaRPr>
          </a:p>
          <a:p>
            <a:pPr lvl="1" eaLnBrk="1" hangingPunct="1">
              <a:lnSpc>
                <a:spcPts val="4500"/>
              </a:lnSpc>
            </a:pPr>
            <a:r>
              <a:rPr lang="zh-CN" altLang="en-US" sz="3200" b="1" dirty="0">
                <a:latin typeface="宋体" panose="02010600030101010101" pitchFamily="2" charset="-122"/>
                <a:cs typeface="Times New Roman" panose="02020603050405020304" pitchFamily="18" charset="0"/>
              </a:rPr>
              <a:t>上课时间：一般安排在晚上。</a:t>
            </a:r>
            <a:endParaRPr lang="zh-CN" altLang="en-US" sz="3200" b="1" dirty="0">
              <a:latin typeface="宋体" panose="02010600030101010101" pitchFamily="2" charset="-122"/>
              <a:cs typeface="Times New Roman" panose="02020603050405020304" pitchFamily="18" charset="0"/>
            </a:endParaRPr>
          </a:p>
          <a:p>
            <a:pPr lvl="1" eaLnBrk="1" hangingPunct="1">
              <a:lnSpc>
                <a:spcPts val="4500"/>
              </a:lnSpc>
            </a:pPr>
            <a:r>
              <a:rPr lang="zh-CN" altLang="en-US" sz="3200" b="1" dirty="0">
                <a:latin typeface="宋体" panose="02010600030101010101" pitchFamily="2" charset="-122"/>
                <a:cs typeface="Times New Roman" panose="02020603050405020304" pitchFamily="18" charset="0"/>
              </a:rPr>
              <a:t>具体见每学期的选课通知</a:t>
            </a:r>
            <a:endParaRPr lang="zh-CN" altLang="en-US" sz="3200" b="1" dirty="0">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7827">
                                            <p:txEl>
                                              <p:charRg st="0" end="12"/>
                                            </p:txEl>
                                          </p:spTgt>
                                        </p:tgtEl>
                                        <p:attrNameLst>
                                          <p:attrName>style.visibility</p:attrName>
                                        </p:attrNameLst>
                                      </p:cBhvr>
                                      <p:to>
                                        <p:strVal val="visible"/>
                                      </p:to>
                                    </p:set>
                                    <p:animEffect transition="in" filter="wipe(left)">
                                      <p:cBhvr>
                                        <p:cTn id="7" dur="500"/>
                                        <p:tgtEl>
                                          <p:spTgt spid="77827">
                                            <p:txEl>
                                              <p:charRg st="0" end="1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7827">
                                            <p:txEl>
                                              <p:charRg st="12" end="41"/>
                                            </p:txEl>
                                          </p:spTgt>
                                        </p:tgtEl>
                                        <p:attrNameLst>
                                          <p:attrName>style.visibility</p:attrName>
                                        </p:attrNameLst>
                                      </p:cBhvr>
                                      <p:to>
                                        <p:strVal val="visible"/>
                                      </p:to>
                                    </p:set>
                                    <p:animEffect transition="in" filter="wipe(left)">
                                      <p:cBhvr>
                                        <p:cTn id="10" dur="500"/>
                                        <p:tgtEl>
                                          <p:spTgt spid="77827">
                                            <p:txEl>
                                              <p:charRg st="12" end="4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7827">
                                            <p:txEl>
                                              <p:charRg st="41" end="70"/>
                                            </p:txEl>
                                          </p:spTgt>
                                        </p:tgtEl>
                                        <p:attrNameLst>
                                          <p:attrName>style.visibility</p:attrName>
                                        </p:attrNameLst>
                                      </p:cBhvr>
                                      <p:to>
                                        <p:strVal val="visible"/>
                                      </p:to>
                                    </p:set>
                                    <p:animEffect transition="in" filter="wipe(left)">
                                      <p:cBhvr>
                                        <p:cTn id="13" dur="500"/>
                                        <p:tgtEl>
                                          <p:spTgt spid="77827">
                                            <p:txEl>
                                              <p:charRg st="41" end="7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7827">
                                            <p:txEl>
                                              <p:charRg st="3" end="3"/>
                                            </p:txEl>
                                          </p:spTgt>
                                        </p:tgtEl>
                                        <p:attrNameLst>
                                          <p:attrName>style.visibility</p:attrName>
                                        </p:attrNameLst>
                                      </p:cBhvr>
                                      <p:to>
                                        <p:strVal val="visible"/>
                                      </p:to>
                                    </p:set>
                                    <p:animEffect transition="in" filter="wipe(left)">
                                      <p:cBhvr>
                                        <p:cTn id="16" dur="500"/>
                                        <p:tgtEl>
                                          <p:spTgt spid="77827">
                                            <p:txEl>
                                              <p:char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allAtOnce"/>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重新学习课（续）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78851" name="Rectangle 3"/>
          <p:cNvSpPr>
            <a:spLocks noGrp="1"/>
          </p:cNvSpPr>
          <p:nvPr>
            <p:ph idx="4294967295"/>
          </p:nvPr>
        </p:nvSpPr>
        <p:spPr>
          <a:xfrm>
            <a:off x="1143000" y="1428750"/>
            <a:ext cx="7772400" cy="4343400"/>
          </a:xfrm>
        </p:spPr>
        <p:txBody>
          <a:bodyPr vert="horz" wrap="square" lIns="91440" tIns="45720" rIns="91440" bIns="45720" anchor="t"/>
          <a:p>
            <a:pPr eaLnBrk="1" hangingPunct="1">
              <a:lnSpc>
                <a:spcPct val="90000"/>
              </a:lnSpc>
            </a:pPr>
            <a:r>
              <a:rPr lang="zh-CN" altLang="en-US" sz="3600" b="1" dirty="0">
                <a:latin typeface="宋体" panose="02010600030101010101" pitchFamily="2" charset="-122"/>
                <a:cs typeface="Times New Roman" panose="02020603050405020304" pitchFamily="18" charset="0"/>
              </a:rPr>
              <a:t>单独开班上课</a:t>
            </a:r>
            <a:endParaRPr lang="en-US" altLang="zh-CN" sz="3600" b="1" dirty="0">
              <a:latin typeface="宋体" panose="02010600030101010101" pitchFamily="2" charset="-122"/>
              <a:cs typeface="Times New Roman" panose="02020603050405020304" pitchFamily="18" charset="0"/>
            </a:endParaRPr>
          </a:p>
          <a:p>
            <a:pPr lvl="1" eaLnBrk="1" hangingPunct="1">
              <a:lnSpc>
                <a:spcPct val="90000"/>
              </a:lnSpc>
            </a:pPr>
            <a:r>
              <a:rPr lang="zh-CN" altLang="en-US" sz="3200" b="1" dirty="0">
                <a:latin typeface="宋体" panose="02010600030101010101" pitchFamily="2" charset="-122"/>
                <a:cs typeface="Times New Roman" panose="02020603050405020304" pitchFamily="18" charset="0"/>
              </a:rPr>
              <a:t>选课方式：与正常课程选课方式一样，</a:t>
            </a:r>
            <a:r>
              <a:rPr lang="zh-CN" altLang="en-US" sz="3200" b="1" dirty="0">
                <a:solidFill>
                  <a:srgbClr val="0070C0"/>
                </a:solidFill>
                <a:latin typeface="宋体" panose="02010600030101010101" pitchFamily="2" charset="-122"/>
                <a:cs typeface="Times New Roman" panose="02020603050405020304" pitchFamily="18" charset="0"/>
              </a:rPr>
              <a:t>注意所选课程的课程名称前会有“重新学习”字样。</a:t>
            </a:r>
            <a:endParaRPr lang="en-US" altLang="zh-CN" sz="3200" b="1" dirty="0">
              <a:solidFill>
                <a:srgbClr val="0070C0"/>
              </a:solidFill>
              <a:latin typeface="宋体" panose="02010600030101010101" pitchFamily="2" charset="-122"/>
              <a:cs typeface="Times New Roman" panose="02020603050405020304" pitchFamily="18" charset="0"/>
            </a:endParaRPr>
          </a:p>
          <a:p>
            <a:pPr lvl="2" eaLnBrk="1" hangingPunct="1">
              <a:lnSpc>
                <a:spcPct val="90000"/>
              </a:lnSpc>
            </a:pPr>
            <a:r>
              <a:rPr lang="zh-CN" altLang="en-US" b="1" dirty="0">
                <a:latin typeface="宋体" panose="02010600030101010101" pitchFamily="2" charset="-122"/>
                <a:cs typeface="Times New Roman" panose="02020603050405020304" pitchFamily="18" charset="0"/>
              </a:rPr>
              <a:t>如：重新学习</a:t>
            </a:r>
            <a:r>
              <a:rPr lang="en-US" altLang="zh-CN" b="1" dirty="0">
                <a:latin typeface="宋体" panose="02010600030101010101" pitchFamily="2" charset="-122"/>
                <a:cs typeface="Times New Roman" panose="02020603050405020304" pitchFamily="18" charset="0"/>
              </a:rPr>
              <a:t>***</a:t>
            </a:r>
            <a:r>
              <a:rPr lang="zh-CN" altLang="en-US" b="1" dirty="0">
                <a:latin typeface="宋体" panose="02010600030101010101" pitchFamily="2" charset="-122"/>
                <a:cs typeface="Times New Roman" panose="02020603050405020304" pitchFamily="18" charset="0"/>
              </a:rPr>
              <a:t>班</a:t>
            </a:r>
            <a:endParaRPr lang="en-US" altLang="zh-CN" b="1" dirty="0">
              <a:latin typeface="宋体" panose="02010600030101010101" pitchFamily="2" charset="-122"/>
              <a:cs typeface="Times New Roman" panose="02020603050405020304" pitchFamily="18" charset="0"/>
            </a:endParaRPr>
          </a:p>
          <a:p>
            <a:pPr lvl="1" eaLnBrk="1" hangingPunct="1">
              <a:lnSpc>
                <a:spcPct val="90000"/>
              </a:lnSpc>
            </a:pPr>
            <a:r>
              <a:rPr lang="zh-CN" altLang="en-US" sz="2400" b="1" dirty="0">
                <a:solidFill>
                  <a:srgbClr val="0070C0"/>
                </a:solidFill>
                <a:latin typeface="宋体" panose="02010600030101010101" pitchFamily="2" charset="-122"/>
                <a:cs typeface="Times New Roman" panose="02020603050405020304" pitchFamily="18" charset="0"/>
              </a:rPr>
              <a:t>注意：</a:t>
            </a:r>
            <a:r>
              <a:rPr lang="zh-CN" altLang="en-US" sz="2400" b="1" dirty="0">
                <a:solidFill>
                  <a:srgbClr val="FF0000"/>
                </a:solidFill>
                <a:latin typeface="宋体" panose="02010600030101010101" pitchFamily="2" charset="-122"/>
                <a:cs typeface="Times New Roman" panose="02020603050405020304" pitchFamily="18" charset="0"/>
              </a:rPr>
              <a:t>不是所有的课都有单独开班上课的。</a:t>
            </a:r>
            <a:r>
              <a:rPr lang="zh-CN" altLang="en-US" sz="2400" b="1" dirty="0">
                <a:solidFill>
                  <a:srgbClr val="0070C0"/>
                </a:solidFill>
                <a:latin typeface="宋体" panose="02010600030101010101" pitchFamily="2" charset="-122"/>
                <a:cs typeface="Times New Roman" panose="02020603050405020304" pitchFamily="18" charset="0"/>
              </a:rPr>
              <a:t>只有个别公共课程会有单独开班上课，具体以选课相关网页为准</a:t>
            </a:r>
            <a:endParaRPr lang="en-US" altLang="zh-CN" sz="2400" b="1" dirty="0">
              <a:latin typeface="宋体" panose="02010600030101010101" pitchFamily="2" charset="-122"/>
              <a:cs typeface="Times New Roman" panose="02020603050405020304" pitchFamily="18" charset="0"/>
            </a:endParaRPr>
          </a:p>
          <a:p>
            <a:pPr lvl="2" eaLnBrk="1" hangingPunct="1">
              <a:lnSpc>
                <a:spcPct val="90000"/>
              </a:lnSpc>
            </a:pPr>
            <a:r>
              <a:rPr lang="zh-CN" altLang="en-US" b="1" dirty="0">
                <a:solidFill>
                  <a:srgbClr val="0070C0"/>
                </a:solidFill>
                <a:latin typeface="宋体" panose="02010600030101010101" pitchFamily="2" charset="-122"/>
                <a:cs typeface="Times New Roman" panose="02020603050405020304" pitchFamily="18" charset="0"/>
              </a:rPr>
              <a:t>高等数学等</a:t>
            </a:r>
            <a:endParaRPr lang="zh-CN" altLang="en-US" b="1" dirty="0">
              <a:solidFill>
                <a:srgbClr val="0070C0"/>
              </a:solidFill>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8851">
                                            <p:txEl>
                                              <p:charRg st="0" end="12"/>
                                            </p:txEl>
                                          </p:spTgt>
                                        </p:tgtEl>
                                        <p:attrNameLst>
                                          <p:attrName>style.visibility</p:attrName>
                                        </p:attrNameLst>
                                      </p:cBhvr>
                                      <p:to>
                                        <p:strVal val="visible"/>
                                      </p:to>
                                    </p:set>
                                    <p:animEffect transition="in" filter="wipe(left)">
                                      <p:cBhvr>
                                        <p:cTn id="7" dur="500"/>
                                        <p:tgtEl>
                                          <p:spTgt spid="78851">
                                            <p:txEl>
                                              <p:charRg st="0" end="1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851">
                                            <p:txEl>
                                              <p:charRg st="12" end="53"/>
                                            </p:txEl>
                                          </p:spTgt>
                                        </p:tgtEl>
                                        <p:attrNameLst>
                                          <p:attrName>style.visibility</p:attrName>
                                        </p:attrNameLst>
                                      </p:cBhvr>
                                      <p:to>
                                        <p:strVal val="visible"/>
                                      </p:to>
                                    </p:set>
                                    <p:animEffect transition="in" filter="wipe(left)">
                                      <p:cBhvr>
                                        <p:cTn id="10" dur="500"/>
                                        <p:tgtEl>
                                          <p:spTgt spid="78851">
                                            <p:txEl>
                                              <p:charRg st="12" end="53"/>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8851">
                                            <p:txEl>
                                              <p:charRg st="53" end="64"/>
                                            </p:txEl>
                                          </p:spTgt>
                                        </p:tgtEl>
                                        <p:attrNameLst>
                                          <p:attrName>style.visibility</p:attrName>
                                        </p:attrNameLst>
                                      </p:cBhvr>
                                      <p:to>
                                        <p:strVal val="visible"/>
                                      </p:to>
                                    </p:set>
                                    <p:animEffect transition="in" filter="wipe(left)">
                                      <p:cBhvr>
                                        <p:cTn id="13" dur="500"/>
                                        <p:tgtEl>
                                          <p:spTgt spid="78851">
                                            <p:txEl>
                                              <p:charRg st="53" end="64"/>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8851">
                                            <p:txEl>
                                              <p:charRg st="64" end="112"/>
                                            </p:txEl>
                                          </p:spTgt>
                                        </p:tgtEl>
                                        <p:attrNameLst>
                                          <p:attrName>style.visibility</p:attrName>
                                        </p:attrNameLst>
                                      </p:cBhvr>
                                      <p:to>
                                        <p:strVal val="visible"/>
                                      </p:to>
                                    </p:set>
                                    <p:animEffect transition="in" filter="wipe(left)">
                                      <p:cBhvr>
                                        <p:cTn id="16" dur="500"/>
                                        <p:tgtEl>
                                          <p:spTgt spid="78851">
                                            <p:txEl>
                                              <p:charRg st="64" end="11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8851">
                                            <p:txEl>
                                              <p:charRg st="4" end="4"/>
                                            </p:txEl>
                                          </p:spTgt>
                                        </p:tgtEl>
                                        <p:attrNameLst>
                                          <p:attrName>style.visibility</p:attrName>
                                        </p:attrNameLst>
                                      </p:cBhvr>
                                      <p:to>
                                        <p:strVal val="visible"/>
                                      </p:to>
                                    </p:set>
                                    <p:animEffect transition="in" filter="wipe(left)">
                                      <p:cBhvr>
                                        <p:cTn id="19" dur="500"/>
                                        <p:tgtEl>
                                          <p:spTgt spid="78851">
                                            <p:txEl>
                                              <p:char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allAtOnce"/>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重新学习课（续）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80899" name="Rectangle 3"/>
          <p:cNvSpPr>
            <a:spLocks noGrp="1"/>
          </p:cNvSpPr>
          <p:nvPr>
            <p:ph idx="4294967295"/>
          </p:nvPr>
        </p:nvSpPr>
        <p:spPr/>
        <p:txBody>
          <a:bodyPr vert="horz" wrap="square" lIns="91440" tIns="45720" rIns="91440" bIns="45720" anchor="t"/>
          <a:p>
            <a:pPr eaLnBrk="1" hangingPunct="1"/>
            <a:r>
              <a:rPr lang="zh-CN" altLang="en-US" sz="4000" b="1" dirty="0">
                <a:latin typeface="宋体" panose="02010600030101010101" pitchFamily="2" charset="-122"/>
              </a:rPr>
              <a:t>如果在相应的学期和班级中找不到要重新学习的课程，请及时与班主任和学院教务秘书联系，并在选课期间加以解决，以免影响正常毕业。</a:t>
            </a:r>
            <a:endParaRPr lang="en-US" altLang="zh-CN" sz="4000" b="1" dirty="0">
              <a:latin typeface="宋体" panose="02010600030101010101" pitchFamily="2" charset="-122"/>
            </a:endParaRPr>
          </a:p>
          <a:p>
            <a:pPr eaLnBrk="1" hangingPunct="1"/>
            <a:r>
              <a:rPr lang="zh-CN" altLang="en-US" sz="4000" b="1" dirty="0">
                <a:solidFill>
                  <a:srgbClr val="FF0000"/>
                </a:solidFill>
                <a:latin typeface="宋体" panose="02010600030101010101" pitchFamily="2" charset="-122"/>
              </a:rPr>
              <a:t>遇到问题立即解决</a:t>
            </a:r>
            <a:endParaRPr lang="en-US" altLang="zh-CN" sz="4000" b="1" dirty="0">
              <a:solidFill>
                <a:srgbClr val="FF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899">
                                            <p:txEl>
                                              <p:charRg st="0" end="59"/>
                                            </p:txEl>
                                          </p:spTgt>
                                        </p:tgtEl>
                                        <p:attrNameLst>
                                          <p:attrName>style.visibility</p:attrName>
                                        </p:attrNameLst>
                                      </p:cBhvr>
                                      <p:to>
                                        <p:strVal val="visible"/>
                                      </p:to>
                                    </p:set>
                                    <p:animEffect transition="in" filter="fade">
                                      <p:cBhvr>
                                        <p:cTn id="7" dur="500"/>
                                        <p:tgtEl>
                                          <p:spTgt spid="80899">
                                            <p:txEl>
                                              <p:charRg st="0" end="5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899">
                                            <p:txEl>
                                              <p:charRg st="59" end="68"/>
                                            </p:txEl>
                                          </p:spTgt>
                                        </p:tgtEl>
                                        <p:attrNameLst>
                                          <p:attrName>style.visibility</p:attrName>
                                        </p:attrNameLst>
                                      </p:cBhvr>
                                      <p:to>
                                        <p:strVal val="visible"/>
                                      </p:to>
                                    </p:set>
                                    <p:animEffect transition="in" filter="fade">
                                      <p:cBhvr>
                                        <p:cTn id="12" dur="500"/>
                                        <p:tgtEl>
                                          <p:spTgt spid="80899">
                                            <p:txEl>
                                              <p:charRg st="59" end="6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六、选课相关费用介绍</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81923" name="Rectangle 3"/>
          <p:cNvSpPr>
            <a:spLocks noGrp="1"/>
          </p:cNvSpPr>
          <p:nvPr>
            <p:ph idx="4294967295"/>
          </p:nvPr>
        </p:nvSpPr>
        <p:spPr/>
        <p:txBody>
          <a:bodyPr vert="horz" wrap="square" lIns="91440" tIns="45720" rIns="91440" bIns="45720" anchor="t"/>
          <a:p>
            <a:pPr eaLnBrk="1" hangingPunct="1"/>
            <a:endParaRPr lang="en-US" altLang="zh-CN" sz="4000" b="1" dirty="0">
              <a:latin typeface="宋体" panose="02010600030101010101" pitchFamily="2" charset="-122"/>
            </a:endParaRPr>
          </a:p>
          <a:p>
            <a:pPr eaLnBrk="1" hangingPunct="1"/>
            <a:r>
              <a:rPr lang="zh-CN" altLang="en-US" sz="4000" b="1" dirty="0">
                <a:latin typeface="宋体" panose="02010600030101010101" pitchFamily="2" charset="-122"/>
              </a:rPr>
              <a:t>除补考外所有课程均收学分费</a:t>
            </a:r>
            <a:endParaRPr lang="en-US" altLang="zh-CN" sz="4000" b="1" dirty="0">
              <a:latin typeface="宋体" panose="02010600030101010101" pitchFamily="2" charset="-122"/>
            </a:endParaRPr>
          </a:p>
          <a:p>
            <a:pPr eaLnBrk="1" hangingPunct="1"/>
            <a:r>
              <a:rPr lang="zh-CN" altLang="en-US" sz="4000" b="1" dirty="0">
                <a:latin typeface="宋体" panose="02010600030101010101" pitchFamily="2" charset="-122"/>
              </a:rPr>
              <a:t>选课期间：除当学年欠费学生不能选课外，其余学生均可选课。</a:t>
            </a:r>
            <a:endParaRPr lang="en-US" altLang="zh-CN" sz="4000" b="1" dirty="0">
              <a:latin typeface="宋体" panose="02010600030101010101" pitchFamily="2" charset="-122"/>
            </a:endParaRPr>
          </a:p>
          <a:p>
            <a:pPr algn="r" eaLnBrk="1" hangingPunct="1">
              <a:buNone/>
            </a:pPr>
            <a:r>
              <a:rPr lang="zh-CN" altLang="en-US" sz="4000" b="1" dirty="0">
                <a:solidFill>
                  <a:srgbClr val="FF0000"/>
                </a:solidFill>
                <a:latin typeface="宋体" panose="02010600030101010101" pitchFamily="2" charset="-122"/>
              </a:rPr>
              <a:t>－－不欠费</a:t>
            </a:r>
            <a:endParaRPr lang="zh-CN" altLang="en-US" sz="4000" b="1" dirty="0">
              <a:solidFill>
                <a:srgbClr val="FF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1923">
                                            <p:txEl>
                                              <p:charRg st="1" end="15"/>
                                            </p:txEl>
                                          </p:spTgt>
                                        </p:tgtEl>
                                        <p:attrNameLst>
                                          <p:attrName>style.visibility</p:attrName>
                                        </p:attrNameLst>
                                      </p:cBhvr>
                                      <p:to>
                                        <p:strVal val="visible"/>
                                      </p:to>
                                    </p:set>
                                    <p:animEffect transition="in" filter="wipe(left)">
                                      <p:cBhvr>
                                        <p:cTn id="7" dur="500"/>
                                        <p:tgtEl>
                                          <p:spTgt spid="81923">
                                            <p:txEl>
                                              <p:charRg st="1" end="1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3">
                                            <p:txEl>
                                              <p:charRg st="15" end="44"/>
                                            </p:txEl>
                                          </p:spTgt>
                                        </p:tgtEl>
                                        <p:attrNameLst>
                                          <p:attrName>style.visibility</p:attrName>
                                        </p:attrNameLst>
                                      </p:cBhvr>
                                      <p:to>
                                        <p:strVal val="visible"/>
                                      </p:to>
                                    </p:set>
                                    <p:animEffect transition="in" filter="wipe(left)">
                                      <p:cBhvr>
                                        <p:cTn id="12" dur="500"/>
                                        <p:tgtEl>
                                          <p:spTgt spid="81923">
                                            <p:txEl>
                                              <p:charRg st="15" end="4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23">
                                            <p:txEl>
                                              <p:charRg st="44" end="50"/>
                                            </p:txEl>
                                          </p:spTgt>
                                        </p:tgtEl>
                                        <p:attrNameLst>
                                          <p:attrName>style.visibility</p:attrName>
                                        </p:attrNameLst>
                                      </p:cBhvr>
                                      <p:to>
                                        <p:strVal val="visible"/>
                                      </p:to>
                                    </p:set>
                                    <p:animEffect transition="in" filter="wipe(left)">
                                      <p:cBhvr>
                                        <p:cTn id="17" dur="500"/>
                                        <p:tgtEl>
                                          <p:spTgt spid="81923">
                                            <p:txEl>
                                              <p:charRg st="44" end="5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ChangeArrowheads="1"/>
          </p:cNvSpPr>
          <p:nvPr>
            <p:ph type="title" idx="4294967295"/>
          </p:nvPr>
        </p:nvSpPr>
        <p:spPr>
          <a:xfrm>
            <a:off x="1435100" y="428625"/>
            <a:ext cx="7499350" cy="1143000"/>
          </a:xfrm>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必修课</a:t>
            </a:r>
            <a:r>
              <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mj-lt"/>
                <a:ea typeface="+mj-ea"/>
                <a:cs typeface="+mj-cs"/>
              </a:rPr>
              <a:t> </a:t>
            </a:r>
            <a:endPar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2291" name="Rectangle 3"/>
          <p:cNvSpPr>
            <a:spLocks noGrp="1"/>
          </p:cNvSpPr>
          <p:nvPr>
            <p:ph idx="4294967295"/>
          </p:nvPr>
        </p:nvSpPr>
        <p:spPr>
          <a:xfrm>
            <a:off x="838200" y="1643063"/>
            <a:ext cx="8116888" cy="4114800"/>
          </a:xfrm>
        </p:spPr>
        <p:txBody>
          <a:bodyPr vert="horz" wrap="square" lIns="91440" tIns="45720" rIns="91440" bIns="45720" anchor="t"/>
          <a:p>
            <a:pPr eaLnBrk="1" hangingPunct="1"/>
            <a:r>
              <a:rPr lang="zh-CN" altLang="en-US" sz="4000" b="1" dirty="0">
                <a:latin typeface="Times New Roman" panose="02020603050405020304" pitchFamily="18" charset="0"/>
              </a:rPr>
              <a:t>定义：必须修读并且必须通过的课程。</a:t>
            </a:r>
            <a:endParaRPr lang="en-US" altLang="zh-CN" sz="4000" b="1" dirty="0">
              <a:latin typeface="Times New Roman" panose="02020603050405020304" pitchFamily="18" charset="0"/>
            </a:endParaRPr>
          </a:p>
          <a:p>
            <a:pPr lvl="1" eaLnBrk="1" hangingPunct="1"/>
            <a:r>
              <a:rPr lang="zh-CN" altLang="en-US" sz="3600" b="1" dirty="0">
                <a:latin typeface="Times New Roman" panose="02020603050405020304" pitchFamily="18" charset="0"/>
              </a:rPr>
              <a:t>未通过→补考（通过只记</a:t>
            </a:r>
            <a:r>
              <a:rPr lang="en-US" altLang="zh-CN" sz="3600" b="1" dirty="0">
                <a:latin typeface="Times New Roman" panose="02020603050405020304" pitchFamily="18" charset="0"/>
              </a:rPr>
              <a:t>60</a:t>
            </a:r>
            <a:r>
              <a:rPr lang="zh-CN" altLang="en-US" sz="3600" b="1" dirty="0">
                <a:latin typeface="Times New Roman" panose="02020603050405020304" pitchFamily="18" charset="0"/>
              </a:rPr>
              <a:t>分）→重新学习→重新学习</a:t>
            </a:r>
            <a:r>
              <a:rPr lang="en-US" altLang="zh-CN" sz="3600" b="1" dirty="0">
                <a:latin typeface="Times New Roman" panose="02020603050405020304" pitchFamily="18" charset="0"/>
              </a:rPr>
              <a:t>……</a:t>
            </a:r>
            <a:r>
              <a:rPr lang="zh-CN" altLang="en-US" sz="3600" b="1" dirty="0">
                <a:latin typeface="Times New Roman" panose="02020603050405020304" pitchFamily="18" charset="0"/>
              </a:rPr>
              <a:t>直至通过。</a:t>
            </a:r>
            <a:endParaRPr lang="en-US" altLang="zh-CN" sz="3600" b="1" dirty="0">
              <a:latin typeface="Times New Roman" panose="02020603050405020304" pitchFamily="18" charset="0"/>
            </a:endParaRPr>
          </a:p>
          <a:p>
            <a:pPr lvl="1" eaLnBrk="1" hangingPunct="1"/>
            <a:r>
              <a:rPr lang="zh-CN" altLang="en-US" sz="3600" b="1" dirty="0">
                <a:latin typeface="Times New Roman" panose="02020603050405020304" pitchFamily="18" charset="0"/>
              </a:rPr>
              <a:t>否则：</a:t>
            </a:r>
            <a:r>
              <a:rPr lang="zh-CN" altLang="en-US" sz="3600" b="1" dirty="0">
                <a:solidFill>
                  <a:srgbClr val="FF0000"/>
                </a:solidFill>
                <a:latin typeface="Times New Roman" panose="02020603050405020304" pitchFamily="18" charset="0"/>
              </a:rPr>
              <a:t>不能毕业</a:t>
            </a:r>
            <a:endParaRPr lang="zh-CN" altLang="en-US" sz="36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291">
                                            <p:txEl>
                                              <p:charRg st="0" end="18"/>
                                            </p:txEl>
                                          </p:spTgt>
                                        </p:tgtEl>
                                        <p:attrNameLst>
                                          <p:attrName>style.visibility</p:attrName>
                                        </p:attrNameLst>
                                      </p:cBhvr>
                                      <p:to>
                                        <p:strVal val="visible"/>
                                      </p:to>
                                    </p:set>
                                    <p:animEffect transition="in" filter="wipe(left)">
                                      <p:cBhvr>
                                        <p:cTn id="7" dur="500"/>
                                        <p:tgtEl>
                                          <p:spTgt spid="12291">
                                            <p:txEl>
                                              <p:charRg st="0" end="18"/>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1">
                                            <p:txEl>
                                              <p:charRg st="18" end="51"/>
                                            </p:txEl>
                                          </p:spTgt>
                                        </p:tgtEl>
                                        <p:attrNameLst>
                                          <p:attrName>style.visibility</p:attrName>
                                        </p:attrNameLst>
                                      </p:cBhvr>
                                      <p:to>
                                        <p:strVal val="visible"/>
                                      </p:to>
                                    </p:set>
                                    <p:animEffect transition="in" filter="wipe(left)">
                                      <p:cBhvr>
                                        <p:cTn id="12" dur="500"/>
                                        <p:tgtEl>
                                          <p:spTgt spid="12291">
                                            <p:txEl>
                                              <p:charRg st="18" end="5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1">
                                            <p:txEl>
                                              <p:charRg st="51" end="59"/>
                                            </p:txEl>
                                          </p:spTgt>
                                        </p:tgtEl>
                                        <p:attrNameLst>
                                          <p:attrName>style.visibility</p:attrName>
                                        </p:attrNameLst>
                                      </p:cBhvr>
                                      <p:to>
                                        <p:strVal val="visible"/>
                                      </p:to>
                                    </p:set>
                                    <p:animEffect transition="in" filter="wipe(left)">
                                      <p:cBhvr>
                                        <p:cTn id="17" dur="500"/>
                                        <p:tgtEl>
                                          <p:spTgt spid="12291">
                                            <p:txEl>
                                              <p:charRg st="51" end="5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allAtOnce"/>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七、重要的话</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82947" name="Rectangle 3"/>
          <p:cNvSpPr>
            <a:spLocks noGrp="1"/>
          </p:cNvSpPr>
          <p:nvPr>
            <p:ph idx="4294967295"/>
          </p:nvPr>
        </p:nvSpPr>
        <p:spPr/>
        <p:txBody>
          <a:bodyPr vert="horz" wrap="square" lIns="91440" tIns="45720" rIns="91440" bIns="45720" anchor="t"/>
          <a:p>
            <a:pPr eaLnBrk="1" hangingPunct="1"/>
            <a:r>
              <a:rPr lang="zh-CN" altLang="en-US" sz="4400" b="1" dirty="0">
                <a:latin typeface="宋体" panose="02010600030101010101" pitchFamily="2" charset="-122"/>
              </a:rPr>
              <a:t>必修课：建议学生如无特殊情况就按照培养计划上安排的顺序，循序渐进地学习</a:t>
            </a:r>
            <a:endParaRPr lang="en-US" altLang="zh-CN" sz="4400" b="1" dirty="0">
              <a:latin typeface="宋体" panose="02010600030101010101" pitchFamily="2" charset="-122"/>
            </a:endParaRPr>
          </a:p>
          <a:p>
            <a:pPr eaLnBrk="1" hangingPunct="1"/>
            <a:r>
              <a:rPr lang="zh-CN" altLang="en-US" sz="4400" b="1" dirty="0">
                <a:solidFill>
                  <a:srgbClr val="FF0000"/>
                </a:solidFill>
                <a:latin typeface="宋体" panose="02010600030101010101" pitchFamily="2" charset="-122"/>
              </a:rPr>
              <a:t>不要“偏食”、“厌食”、“暴饮暴食”</a:t>
            </a:r>
            <a:endParaRPr lang="zh-CN" altLang="en-US" sz="4400" b="1" dirty="0">
              <a:solidFill>
                <a:srgbClr val="FF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2947">
                                            <p:txEl>
                                              <p:charRg st="0" end="36"/>
                                            </p:txEl>
                                          </p:spTgt>
                                        </p:tgtEl>
                                        <p:attrNameLst>
                                          <p:attrName>style.visibility</p:attrName>
                                        </p:attrNameLst>
                                      </p:cBhvr>
                                      <p:to>
                                        <p:strVal val="visible"/>
                                      </p:to>
                                    </p:set>
                                    <p:animEffect transition="in" filter="wipe(left)">
                                      <p:cBhvr>
                                        <p:cTn id="7" dur="500"/>
                                        <p:tgtEl>
                                          <p:spTgt spid="82947">
                                            <p:txEl>
                                              <p:charRg st="0" end="3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947">
                                            <p:txEl>
                                              <p:charRg st="36" end="55"/>
                                            </p:txEl>
                                          </p:spTgt>
                                        </p:tgtEl>
                                        <p:attrNameLst>
                                          <p:attrName>style.visibility</p:attrName>
                                        </p:attrNameLst>
                                      </p:cBhvr>
                                      <p:to>
                                        <p:strVal val="visible"/>
                                      </p:to>
                                    </p:set>
                                    <p:animEffect transition="in" filter="wipe(left)">
                                      <p:cBhvr>
                                        <p:cTn id="12" dur="500"/>
                                        <p:tgtEl>
                                          <p:spTgt spid="82947">
                                            <p:txEl>
                                              <p:charRg st="36" end="5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allAtOnce"/>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七、重要的话</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65891" name="Rectangle 3"/>
          <p:cNvSpPr>
            <a:spLocks noGrp="1"/>
          </p:cNvSpPr>
          <p:nvPr>
            <p:ph idx="4294967295"/>
          </p:nvPr>
        </p:nvSpPr>
        <p:spPr/>
        <p:txBody>
          <a:bodyPr vert="horz" wrap="square" lIns="91440" tIns="45720" rIns="91440" bIns="45720" anchor="t"/>
          <a:p>
            <a:pPr eaLnBrk="1" hangingPunct="1"/>
            <a:r>
              <a:rPr lang="zh-CN" altLang="en-US" sz="4800" b="1" dirty="0">
                <a:solidFill>
                  <a:srgbClr val="FF0000"/>
                </a:solidFill>
                <a:latin typeface="宋体" panose="02010600030101010101" pitchFamily="2" charset="-122"/>
              </a:rPr>
              <a:t>选课工作早安排</a:t>
            </a:r>
            <a:endParaRPr lang="en-US" altLang="zh-CN" sz="4800" b="1" dirty="0">
              <a:solidFill>
                <a:srgbClr val="FF0000"/>
              </a:solidFill>
              <a:latin typeface="宋体" panose="02010600030101010101" pitchFamily="2" charset="-122"/>
            </a:endParaRPr>
          </a:p>
          <a:p>
            <a:pPr lvl="1" eaLnBrk="1" hangingPunct="1"/>
            <a:r>
              <a:rPr lang="zh-CN" altLang="en-US" sz="3600" b="1" dirty="0">
                <a:latin typeface="宋体" panose="02010600030101010101" pitchFamily="2" charset="-122"/>
              </a:rPr>
              <a:t>一定要在第一轮选课时即时上网选课。一些热门课程到第二轮肯定已被选满。</a:t>
            </a:r>
            <a:r>
              <a:rPr lang="zh-CN" altLang="en-US" sz="3600" b="1" dirty="0">
                <a:solidFill>
                  <a:srgbClr val="C00000"/>
                </a:solidFill>
                <a:latin typeface="宋体" panose="02010600030101010101" pitchFamily="2" charset="-122"/>
              </a:rPr>
              <a:t>尤其文科专业同学本班的必修课，</a:t>
            </a:r>
            <a:r>
              <a:rPr lang="zh-CN" altLang="en-US" sz="3600" b="1" dirty="0">
                <a:latin typeface="宋体" panose="02010600030101010101" pitchFamily="2" charset="-122"/>
              </a:rPr>
              <a:t>如第二轮再去选势必连自己班的必修课都选不上。</a:t>
            </a:r>
            <a:endParaRPr lang="zh-CN" altLang="en-US" sz="3200" b="1" dirty="0">
              <a:latin typeface="宋体" panose="02010600030101010101" pitchFamily="2" charset="-122"/>
              <a:ea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七、重要的话</a:t>
            </a: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endParaRPr>
          </a:p>
        </p:txBody>
      </p:sp>
      <p:sp>
        <p:nvSpPr>
          <p:cNvPr id="166915" name="Rectangle 3"/>
          <p:cNvSpPr>
            <a:spLocks noGrp="1"/>
          </p:cNvSpPr>
          <p:nvPr>
            <p:ph idx="4294967295"/>
          </p:nvPr>
        </p:nvSpPr>
        <p:spPr/>
        <p:txBody>
          <a:bodyPr vert="horz" wrap="square" lIns="91440" tIns="45720" rIns="91440" bIns="45720" anchor="t"/>
          <a:p>
            <a:pPr eaLnBrk="1" hangingPunct="1">
              <a:lnSpc>
                <a:spcPct val="90000"/>
              </a:lnSpc>
            </a:pPr>
            <a:r>
              <a:rPr lang="zh-CN" altLang="en-US" sz="4800" b="1" dirty="0">
                <a:solidFill>
                  <a:srgbClr val="FF0000"/>
                </a:solidFill>
                <a:latin typeface="宋体" panose="02010600030101010101" pitchFamily="2" charset="-122"/>
              </a:rPr>
              <a:t>遇到问题立即解决</a:t>
            </a:r>
            <a:endParaRPr lang="en-US" altLang="zh-CN" sz="4800" b="1" dirty="0">
              <a:solidFill>
                <a:srgbClr val="FF0000"/>
              </a:solidFill>
              <a:latin typeface="宋体" panose="02010600030101010101" pitchFamily="2" charset="-122"/>
            </a:endParaRPr>
          </a:p>
          <a:p>
            <a:pPr lvl="1" eaLnBrk="1" hangingPunct="1">
              <a:lnSpc>
                <a:spcPts val="5800"/>
              </a:lnSpc>
            </a:pPr>
            <a:r>
              <a:rPr lang="zh-CN" altLang="en-US" sz="4400" b="1" dirty="0">
                <a:latin typeface="宋体" panose="02010600030101010101" pitchFamily="2" charset="-122"/>
              </a:rPr>
              <a:t>请同学们记住，选课期间如遇到问题一定要在选课期间去教务处反映。</a:t>
            </a:r>
            <a:endParaRPr lang="en-US" altLang="zh-CN" sz="4400" b="1" dirty="0">
              <a:latin typeface="宋体" panose="02010600030101010101" pitchFamily="2"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八、选课秘籍</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endParaRPr>
          </a:p>
        </p:txBody>
      </p:sp>
      <p:sp>
        <p:nvSpPr>
          <p:cNvPr id="86019" name="Rectangle 3"/>
          <p:cNvSpPr>
            <a:spLocks noGrp="1"/>
          </p:cNvSpPr>
          <p:nvPr>
            <p:ph idx="4294967295"/>
          </p:nvPr>
        </p:nvSpPr>
        <p:spPr/>
        <p:txBody>
          <a:bodyPr vert="horz" wrap="square" lIns="91440" tIns="45720" rIns="91440" bIns="45720" anchor="t"/>
          <a:p>
            <a:pPr eaLnBrk="1" hangingPunct="1">
              <a:lnSpc>
                <a:spcPts val="3800"/>
              </a:lnSpc>
              <a:spcBef>
                <a:spcPts val="1200"/>
              </a:spcBef>
              <a:buNone/>
            </a:pPr>
            <a:r>
              <a:rPr lang="zh-CN" altLang="en-US" sz="3000" b="1" dirty="0">
                <a:latin typeface="宋体" panose="02010600030101010101" pitchFamily="2" charset="-122"/>
              </a:rPr>
              <a:t>选课工作早安排，　　遇到问题即解决。</a:t>
            </a:r>
            <a:endParaRPr lang="en-US" altLang="zh-CN" sz="3000" b="1" dirty="0">
              <a:latin typeface="宋体" panose="02010600030101010101" pitchFamily="2" charset="-122"/>
            </a:endParaRPr>
          </a:p>
          <a:p>
            <a:pPr eaLnBrk="1" hangingPunct="1">
              <a:lnSpc>
                <a:spcPts val="3800"/>
              </a:lnSpc>
              <a:spcBef>
                <a:spcPts val="1200"/>
              </a:spcBef>
              <a:buNone/>
            </a:pPr>
            <a:r>
              <a:rPr lang="zh-CN" altLang="en-US" sz="3000" b="1" dirty="0">
                <a:latin typeface="宋体" panose="02010600030101010101" pitchFamily="2" charset="-122"/>
              </a:rPr>
              <a:t>培养计划很管用，　　</a:t>
            </a:r>
            <a:r>
              <a:rPr lang="zh-CN" altLang="en-US" sz="3000" b="1" dirty="0">
                <a:solidFill>
                  <a:srgbClr val="FF0000"/>
                </a:solidFill>
                <a:latin typeface="宋体" panose="02010600030101010101" pitchFamily="2" charset="-122"/>
                <a:cs typeface="Times New Roman" panose="02020603050405020304" pitchFamily="18" charset="0"/>
              </a:rPr>
              <a:t>选课重点在首轮</a:t>
            </a:r>
            <a:r>
              <a:rPr lang="zh-CN" altLang="en-US" sz="3000" b="1" dirty="0">
                <a:latin typeface="宋体" panose="02010600030101010101" pitchFamily="2" charset="-122"/>
              </a:rPr>
              <a:t>。</a:t>
            </a:r>
            <a:endParaRPr lang="en-US" altLang="zh-CN" sz="3000" b="1" dirty="0">
              <a:latin typeface="宋体" panose="02010600030101010101" pitchFamily="2" charset="-122"/>
            </a:endParaRPr>
          </a:p>
          <a:p>
            <a:pPr eaLnBrk="1" hangingPunct="1">
              <a:lnSpc>
                <a:spcPts val="3800"/>
              </a:lnSpc>
              <a:spcBef>
                <a:spcPts val="1200"/>
              </a:spcBef>
              <a:buNone/>
            </a:pPr>
            <a:r>
              <a:rPr lang="zh-CN" altLang="en-US" sz="3000" b="1" dirty="0">
                <a:latin typeface="宋体" panose="02010600030101010101" pitchFamily="2" charset="-122"/>
              </a:rPr>
              <a:t>人数太少不开课，　　相似课程不能选。</a:t>
            </a:r>
            <a:endParaRPr lang="en-US" altLang="zh-CN" sz="3000" b="1" dirty="0">
              <a:latin typeface="宋体" panose="02010600030101010101" pitchFamily="2" charset="-122"/>
            </a:endParaRPr>
          </a:p>
          <a:p>
            <a:pPr eaLnBrk="1" hangingPunct="1">
              <a:lnSpc>
                <a:spcPts val="3800"/>
              </a:lnSpc>
              <a:spcBef>
                <a:spcPts val="1200"/>
              </a:spcBef>
              <a:buNone/>
            </a:pPr>
            <a:r>
              <a:rPr lang="zh-CN" altLang="en-US" sz="3000" b="1" dirty="0">
                <a:latin typeface="宋体" panose="02010600030101010101" pitchFamily="2" charset="-122"/>
                <a:cs typeface="Times New Roman" panose="02020603050405020304" pitchFamily="18" charset="0"/>
              </a:rPr>
              <a:t>筛选模式请注意，    </a:t>
            </a:r>
            <a:r>
              <a:rPr lang="zh-CN" altLang="en-US" sz="3000" b="1" dirty="0">
                <a:latin typeface="宋体" panose="02010600030101010101" pitchFamily="2" charset="-122"/>
              </a:rPr>
              <a:t>希望学分认真填。 </a:t>
            </a:r>
            <a:endParaRPr lang="en-US" altLang="zh-CN" sz="3000" b="1" dirty="0">
              <a:latin typeface="宋体" panose="02010600030101010101" pitchFamily="2" charset="-122"/>
              <a:cs typeface="Times New Roman" panose="02020603050405020304" pitchFamily="18" charset="0"/>
            </a:endParaRPr>
          </a:p>
          <a:p>
            <a:pPr eaLnBrk="1" hangingPunct="1">
              <a:lnSpc>
                <a:spcPts val="3800"/>
              </a:lnSpc>
              <a:spcBef>
                <a:spcPts val="1200"/>
              </a:spcBef>
              <a:buNone/>
            </a:pPr>
            <a:r>
              <a:rPr lang="zh-CN" altLang="en-US" sz="3000" b="1" dirty="0">
                <a:latin typeface="宋体" panose="02010600030101010101" pitchFamily="2" charset="-122"/>
              </a:rPr>
              <a:t>志愿序号要排好，    初选结果及时看。 </a:t>
            </a:r>
            <a:endParaRPr lang="en-US" altLang="zh-CN" sz="3000" b="1" dirty="0">
              <a:latin typeface="宋体" panose="02010600030101010101" pitchFamily="2" charset="-122"/>
            </a:endParaRPr>
          </a:p>
          <a:p>
            <a:pPr eaLnBrk="1" hangingPunct="1">
              <a:lnSpc>
                <a:spcPts val="3800"/>
              </a:lnSpc>
              <a:spcBef>
                <a:spcPts val="1200"/>
              </a:spcBef>
              <a:buNone/>
            </a:pPr>
            <a:r>
              <a:rPr lang="zh-CN" altLang="en-US" sz="3000" b="1" dirty="0">
                <a:latin typeface="宋体" panose="02010600030101010101" pitchFamily="2" charset="-122"/>
              </a:rPr>
              <a:t>补选退选别忘记，    重新学习巧安排。</a:t>
            </a:r>
            <a:endParaRPr lang="en-US" altLang="zh-CN" sz="3000" b="1" dirty="0">
              <a:latin typeface="宋体" panose="02010600030101010101" pitchFamily="2" charset="-122"/>
            </a:endParaRPr>
          </a:p>
          <a:p>
            <a:pPr eaLnBrk="1" hangingPunct="1">
              <a:lnSpc>
                <a:spcPts val="3800"/>
              </a:lnSpc>
              <a:spcBef>
                <a:spcPts val="1200"/>
              </a:spcBef>
              <a:buNone/>
            </a:pPr>
            <a:r>
              <a:rPr lang="zh-CN" altLang="en-US" sz="3000" b="1" dirty="0">
                <a:latin typeface="宋体" panose="02010600030101010101" pitchFamily="2" charset="-122"/>
              </a:rPr>
              <a:t>不偏食、不厌食，　　循序渐进把课选。</a:t>
            </a:r>
            <a:endParaRPr lang="en-US" altLang="zh-CN" sz="3000" b="1" dirty="0">
              <a:solidFill>
                <a:srgbClr val="FF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19">
                                            <p:txEl>
                                              <p:charRg st="0" end="19"/>
                                            </p:txEl>
                                          </p:spTgt>
                                        </p:tgtEl>
                                        <p:attrNameLst>
                                          <p:attrName>style.visibility</p:attrName>
                                        </p:attrNameLst>
                                      </p:cBhvr>
                                      <p:to>
                                        <p:strVal val="visible"/>
                                      </p:to>
                                    </p:set>
                                    <p:anim calcmode="lin" valueType="num">
                                      <p:cBhvr additive="base">
                                        <p:cTn id="7" dur="500" fill="hold"/>
                                        <p:tgtEl>
                                          <p:spTgt spid="86019">
                                            <p:txEl>
                                              <p:charRg st="0" end="19"/>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019">
                                            <p:txEl>
                                              <p:charRg st="0" end="19"/>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6019">
                                            <p:txEl>
                                              <p:charRg st="19" end="38"/>
                                            </p:txEl>
                                          </p:spTgt>
                                        </p:tgtEl>
                                        <p:attrNameLst>
                                          <p:attrName>style.visibility</p:attrName>
                                        </p:attrNameLst>
                                      </p:cBhvr>
                                      <p:to>
                                        <p:strVal val="visible"/>
                                      </p:to>
                                    </p:set>
                                    <p:anim calcmode="lin" valueType="num">
                                      <p:cBhvr additive="base">
                                        <p:cTn id="13" dur="500" fill="hold"/>
                                        <p:tgtEl>
                                          <p:spTgt spid="86019">
                                            <p:txEl>
                                              <p:charRg st="19" end="38"/>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6019">
                                            <p:txEl>
                                              <p:charRg st="19" end="38"/>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6019">
                                            <p:txEl>
                                              <p:charRg st="38" end="57"/>
                                            </p:txEl>
                                          </p:spTgt>
                                        </p:tgtEl>
                                        <p:attrNameLst>
                                          <p:attrName>style.visibility</p:attrName>
                                        </p:attrNameLst>
                                      </p:cBhvr>
                                      <p:to>
                                        <p:strVal val="visible"/>
                                      </p:to>
                                    </p:set>
                                    <p:anim calcmode="lin" valueType="num">
                                      <p:cBhvr additive="base">
                                        <p:cTn id="19" dur="500" fill="hold"/>
                                        <p:tgtEl>
                                          <p:spTgt spid="86019">
                                            <p:txEl>
                                              <p:charRg st="38" end="5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6019">
                                            <p:txEl>
                                              <p:charRg st="38" end="57"/>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6019">
                                            <p:txEl>
                                              <p:charRg st="57" end="79"/>
                                            </p:txEl>
                                          </p:spTgt>
                                        </p:tgtEl>
                                        <p:attrNameLst>
                                          <p:attrName>style.visibility</p:attrName>
                                        </p:attrNameLst>
                                      </p:cBhvr>
                                      <p:to>
                                        <p:strVal val="visible"/>
                                      </p:to>
                                    </p:set>
                                    <p:anim calcmode="lin" valueType="num">
                                      <p:cBhvr additive="base">
                                        <p:cTn id="25" dur="500" fill="hold"/>
                                        <p:tgtEl>
                                          <p:spTgt spid="86019">
                                            <p:txEl>
                                              <p:charRg st="57" end="79"/>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6019">
                                            <p:txEl>
                                              <p:charRg st="57" end="79"/>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6019">
                                            <p:txEl>
                                              <p:charRg st="79" end="101"/>
                                            </p:txEl>
                                          </p:spTgt>
                                        </p:tgtEl>
                                        <p:attrNameLst>
                                          <p:attrName>style.visibility</p:attrName>
                                        </p:attrNameLst>
                                      </p:cBhvr>
                                      <p:to>
                                        <p:strVal val="visible"/>
                                      </p:to>
                                    </p:set>
                                    <p:anim calcmode="lin" valueType="num">
                                      <p:cBhvr additive="base">
                                        <p:cTn id="31" dur="500" fill="hold"/>
                                        <p:tgtEl>
                                          <p:spTgt spid="86019">
                                            <p:txEl>
                                              <p:charRg st="79" end="10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6019">
                                            <p:txEl>
                                              <p:charRg st="79" end="10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6019">
                                            <p:txEl>
                                              <p:charRg st="101" end="122"/>
                                            </p:txEl>
                                          </p:spTgt>
                                        </p:tgtEl>
                                        <p:attrNameLst>
                                          <p:attrName>style.visibility</p:attrName>
                                        </p:attrNameLst>
                                      </p:cBhvr>
                                      <p:to>
                                        <p:strVal val="visible"/>
                                      </p:to>
                                    </p:set>
                                    <p:anim calcmode="lin" valueType="num">
                                      <p:cBhvr additive="base">
                                        <p:cTn id="37" dur="500" fill="hold"/>
                                        <p:tgtEl>
                                          <p:spTgt spid="86019">
                                            <p:txEl>
                                              <p:charRg st="101" end="12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6019">
                                            <p:txEl>
                                              <p:charRg st="101" end="12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6019">
                                            <p:txEl>
                                              <p:charRg st="122" end="141"/>
                                            </p:txEl>
                                          </p:spTgt>
                                        </p:tgtEl>
                                        <p:attrNameLst>
                                          <p:attrName>style.visibility</p:attrName>
                                        </p:attrNameLst>
                                      </p:cBhvr>
                                      <p:to>
                                        <p:strVal val="visible"/>
                                      </p:to>
                                    </p:set>
                                    <p:anim calcmode="lin" valueType="num">
                                      <p:cBhvr additive="base">
                                        <p:cTn id="43" dur="500" fill="hold"/>
                                        <p:tgtEl>
                                          <p:spTgt spid="86019">
                                            <p:txEl>
                                              <p:charRg st="122" end="14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6019">
                                            <p:txEl>
                                              <p:charRg st="122" end="14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allAtOnce"/>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标题 1"/>
          <p:cNvSpPr>
            <a:spLocks noGrp="1"/>
          </p:cNvSpPr>
          <p:nvPr>
            <p:ph type="title" idx="4294967295"/>
          </p:nvPr>
        </p:nvSpPr>
        <p:spPr>
          <a:xfrm>
            <a:off x="1042988" y="2349500"/>
            <a:ext cx="7850188" cy="2232025"/>
          </a:xfrm>
          <a:ln>
            <a:miter/>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楷体" panose="02010609060101010101" pitchFamily="49" charset="-122"/>
                <a:ea typeface="楷体" panose="02010609060101010101" pitchFamily="49" charset="-122"/>
                <a:cs typeface="+mj-cs"/>
              </a:rPr>
              <a:t>预祝大家</a:t>
            </a:r>
            <a:b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楷体" panose="02010609060101010101" pitchFamily="49" charset="-122"/>
                <a:ea typeface="楷体" panose="02010609060101010101" pitchFamily="49" charset="-122"/>
                <a:cs typeface="+mj-cs"/>
              </a:rPr>
            </a:b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楷体" panose="02010609060101010101" pitchFamily="49" charset="-122"/>
                <a:ea typeface="楷体" panose="02010609060101010101" pitchFamily="49" charset="-122"/>
                <a:cs typeface="+mj-cs"/>
              </a:rPr>
              <a:t>都能选到自己满意的课程！</a:t>
            </a:r>
            <a:endParaRPr kumimoji="0" lang="zh-CN" altLang="en-US" sz="2700" b="1" i="0" u="none" strike="noStrike" kern="0" cap="none" spc="0" normalizeH="0" baseline="0" noProof="0">
              <a:ln>
                <a:noFill/>
              </a:ln>
              <a:solidFill>
                <a:srgbClr val="572314"/>
              </a:solidFill>
              <a:effectLst>
                <a:outerShdw blurRad="38100" dist="38100" dir="2700000" algn="tl">
                  <a:srgbClr val="C0C0C0"/>
                </a:outerShdw>
              </a:effectLst>
              <a:uLnTx/>
              <a:uFillTx/>
              <a:latin typeface="楷体" panose="02010609060101010101" pitchFamily="49" charset="-122"/>
              <a:ea typeface="楷体" panose="02010609060101010101" pitchFamily="49" charset="-122"/>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必修课（续）</a:t>
            </a: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 </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93187" name="Rectangle 3"/>
          <p:cNvSpPr>
            <a:spLocks noGrp="1"/>
          </p:cNvSpPr>
          <p:nvPr>
            <p:ph idx="4294967295"/>
          </p:nvPr>
        </p:nvSpPr>
        <p:spPr>
          <a:xfrm>
            <a:off x="838200" y="2017713"/>
            <a:ext cx="8116888" cy="4114800"/>
          </a:xfrm>
        </p:spPr>
        <p:txBody>
          <a:bodyPr vert="horz" wrap="square" lIns="91440" tIns="45720" rIns="91440" bIns="45720" anchor="t"/>
          <a:p>
            <a:pPr eaLnBrk="1" hangingPunct="1">
              <a:lnSpc>
                <a:spcPct val="200000"/>
              </a:lnSpc>
            </a:pPr>
            <a:r>
              <a:rPr lang="zh-CN" altLang="en-US" sz="4000" b="1" dirty="0">
                <a:latin typeface="Times New Roman" panose="02020603050405020304" pitchFamily="18" charset="0"/>
              </a:rPr>
              <a:t>哪些课是必修课？</a:t>
            </a:r>
            <a:endParaRPr lang="en-US" altLang="zh-CN" sz="4000" b="1" dirty="0">
              <a:latin typeface="Times New Roman" panose="02020603050405020304" pitchFamily="18" charset="0"/>
            </a:endParaRPr>
          </a:p>
          <a:p>
            <a:pPr lvl="1" eaLnBrk="1" hangingPunct="1"/>
            <a:r>
              <a:rPr lang="en-US" altLang="zh-CN" sz="3600" b="1" dirty="0">
                <a:latin typeface="Times New Roman" panose="02020603050405020304" pitchFamily="18" charset="0"/>
              </a:rPr>
              <a:t>《</a:t>
            </a:r>
            <a:r>
              <a:rPr lang="zh-CN" altLang="en-US" sz="3600" b="1" dirty="0">
                <a:latin typeface="Times New Roman" panose="02020603050405020304" pitchFamily="18" charset="0"/>
              </a:rPr>
              <a:t>培养计划</a:t>
            </a:r>
            <a:r>
              <a:rPr lang="en-US" altLang="zh-CN" sz="3600" b="1" dirty="0">
                <a:latin typeface="Times New Roman" panose="02020603050405020304" pitchFamily="18" charset="0"/>
              </a:rPr>
              <a:t>》</a:t>
            </a:r>
            <a:r>
              <a:rPr lang="zh-CN" altLang="en-US" sz="3600" b="1" dirty="0">
                <a:latin typeface="Times New Roman" panose="02020603050405020304" pitchFamily="18" charset="0"/>
              </a:rPr>
              <a:t>中的“（</a:t>
            </a:r>
            <a:r>
              <a:rPr lang="en-US" altLang="zh-CN" sz="3600" b="1" dirty="0">
                <a:latin typeface="Times New Roman" panose="02020603050405020304" pitchFamily="18" charset="0"/>
              </a:rPr>
              <a:t>1</a:t>
            </a:r>
            <a:r>
              <a:rPr lang="zh-CN" altLang="en-US" sz="3600" b="1" dirty="0">
                <a:latin typeface="Times New Roman" panose="02020603050405020304" pitchFamily="18" charset="0"/>
              </a:rPr>
              <a:t>）公共基础课”和“（</a:t>
            </a:r>
            <a:r>
              <a:rPr lang="en-US" altLang="zh-CN" sz="3600" b="1" dirty="0">
                <a:latin typeface="Times New Roman" panose="02020603050405020304" pitchFamily="18" charset="0"/>
              </a:rPr>
              <a:t>2</a:t>
            </a:r>
            <a:r>
              <a:rPr lang="zh-CN" altLang="en-US" sz="3600" b="1" dirty="0">
                <a:latin typeface="Times New Roman" panose="02020603050405020304" pitchFamily="18" charset="0"/>
              </a:rPr>
              <a:t>）专业必修课程”</a:t>
            </a:r>
            <a:endParaRPr lang="zh-CN" altLang="en-US" sz="3600" b="1" dirty="0">
              <a:latin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i"/>
  <p:tag name="KSO_WM_UNIT_INDEX" val="1_1_1"/>
  <p:tag name="KSO_WM_UNIT_ID" val="diagram20205937_1*p_h_i*1_1_1"/>
  <p:tag name="KSO_WM_TEMPLATE_CATEGORY" val="diagram"/>
  <p:tag name="KSO_WM_TEMPLATE_INDEX" val="20205937"/>
  <p:tag name="KSO_WM_UNIT_LAYERLEVEL" val="1_1_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3"/>
  <p:tag name="KSO_WM_UNIT_ID" val="diagram20205937_1*p_h_h_i*1_1_1_3"/>
  <p:tag name="KSO_WM_TEMPLATE_CATEGORY" val="diagram"/>
  <p:tag name="KSO_WM_TEMPLATE_INDEX" val="20205937"/>
  <p:tag name="KSO_WM_UNIT_LAYERLEVEL" val="1_1_1_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2_3"/>
  <p:tag name="KSO_WM_UNIT_ID" val="diagram20205937_1*p_h_h_i*1_1_2_3"/>
  <p:tag name="KSO_WM_TEMPLATE_CATEGORY" val="diagram"/>
  <p:tag name="KSO_WM_TEMPLATE_INDEX" val="20205937"/>
  <p:tag name="KSO_WM_UNIT_LAYERLEVEL" val="1_1_1_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1"/>
  <p:tag name="KSO_WM_UNIT_ID" val="diagram20205937_1*p_h_h_i*1_1_1_1"/>
  <p:tag name="KSO_WM_TEMPLATE_CATEGORY" val="diagram"/>
  <p:tag name="KSO_WM_TEMPLATE_INDEX" val="20205937"/>
  <p:tag name="KSO_WM_UNIT_LAYERLEVEL" val="1_1_1_1"/>
  <p:tag name="KSO_WM_TAG_VERSION" val="1.0"/>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2"/>
  <p:tag name="KSO_WM_UNIT_ID" val="diagram20205937_1*p_h_h_i*1_1_1_2"/>
  <p:tag name="KSO_WM_TEMPLATE_CATEGORY" val="diagram"/>
  <p:tag name="KSO_WM_TEMPLATE_INDEX" val="20205937"/>
  <p:tag name="KSO_WM_UNIT_LAYERLEVEL" val="1_1_1_1"/>
  <p:tag name="KSO_WM_TAG_VERSION" val="1.0"/>
  <p:tag name="KSO_WM_BEAUTIFY_FLAG" val=""/>
</p:tagLst>
</file>

<file path=ppt/tags/tag14.xml><?xml version="1.0" encoding="utf-8"?>
<p:tagLst xmlns:p="http://schemas.openxmlformats.org/presentationml/2006/main">
  <p:tag name="KSO_WM_UNIT_ISCONTENTSTITLE" val="0"/>
  <p:tag name="KSO_WM_UNIT_ISNUMDGMTITLE" val="0"/>
  <p:tag name="KSO_WM_UNIT_PRESET_TEXT_INDEX" val="0"/>
  <p:tag name="KSO_WM_UNIT_PRESET_TEXT_LEN" val="8"/>
  <p:tag name="KSO_WM_UNIT_NOCLEAR" val="0"/>
  <p:tag name="KSO_WM_UNIT_VALUE" val="30"/>
  <p:tag name="KSO_WM_UNIT_HIGHLIGHT" val="0"/>
  <p:tag name="KSO_WM_UNIT_COMPATIBLE" val="0"/>
  <p:tag name="KSO_WM_UNIT_DIAGRAM_ISNUMVISUAL" val="0"/>
  <p:tag name="KSO_WM_UNIT_DIAGRAM_ISREFERUNIT" val="0"/>
  <p:tag name="KSO_WM_DIAGRAM_GROUP_CODE" val="n1-1"/>
  <p:tag name="KSO_WM_UNIT_TYPE" val="a"/>
  <p:tag name="KSO_WM_UNIT_INDEX" val="1"/>
  <p:tag name="KSO_WM_UNIT_ID" val="diagram20231486_3*a*1"/>
  <p:tag name="KSO_WM_TEMPLATE_CATEGORY" val="diagram"/>
  <p:tag name="KSO_WM_TEMPLATE_INDEX" val="20231486"/>
  <p:tag name="KSO_WM_UNIT_LAYERLEVEL" val="1"/>
  <p:tag name="KSO_WM_TAG_VERSION" val="3.0"/>
  <p:tag name="KSO_WM_BEAUTIFY_FLAG" val="#wm#"/>
  <p:tag name="KSO_WM_UNIT_PRESET_TEXT" val="单击此处添加标题"/>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2_1"/>
  <p:tag name="KSO_WM_UNIT_ID" val="diagram20231486_3*n_h_i*1_2_1"/>
  <p:tag name="KSO_WM_TEMPLATE_CATEGORY" val="diagram"/>
  <p:tag name="KSO_WM_TEMPLATE_INDEX" val="20231486"/>
  <p:tag name="KSO_WM_UNIT_LAYERLEVEL" val="1_1_1"/>
  <p:tag name="KSO_WM_TAG_VERSION" val="3.0"/>
  <p:tag name="KSO_WM_BEAUTIFY_FLAG" val="#wm#"/>
  <p:tag name="KSO_WM_DIAGRAM_VERSION" val="3"/>
  <p:tag name="KSO_WM_DIAGRAM_MAX_ITEMCNT" val="6"/>
  <p:tag name="KSO_WM_DIAGRAM_MIN_ITEMCNT" val="1"/>
  <p:tag name="KSO_WM_DIAGRAM_VIRTUALLY_FRAME" val="{&quot;height&quot;:409.05,&quot;width&quot;:934.55}"/>
</p:tagLst>
</file>

<file path=ppt/tags/tag16.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a"/>
  <p:tag name="KSO_WM_UNIT_INDEX" val="1_2_2_1"/>
  <p:tag name="KSO_WM_UNIT_ID" val="diagram20231486_3*n_h_h_a*1_2_2_1"/>
  <p:tag name="KSO_WM_TEMPLATE_CATEGORY" val="diagram"/>
  <p:tag name="KSO_WM_TEMPLATE_INDEX" val="20231486"/>
  <p:tag name="KSO_WM_UNIT_LAYERLEVEL" val="1_1_1_1"/>
  <p:tag name="KSO_WM_TAG_VERSION" val="3.0"/>
  <p:tag name="KSO_WM_UNIT_FILL_FORE_SCHEMECOLOR_INDEX_BRIGHTNESS" val="0"/>
  <p:tag name="KSO_WM_UNIT_FILL_TYPE" val="1"/>
  <p:tag name="KSO_WM_UNIT_ISCONTENTSTITLE" val="0"/>
  <p:tag name="KSO_WM_UNIT_ISNUMDGMTITLE" val="0"/>
  <p:tag name="KSO_WM_UNIT_NOCLEAR" val="0"/>
  <p:tag name="KSO_WM_BEAUTIFY_FLAG" val="#wm#"/>
  <p:tag name="KSO_WM_DIAGRAM_VERSION" val="3"/>
  <p:tag name="KSO_WM_UNIT_PRESET_TEXT" val="项标题"/>
  <p:tag name="KSO_WM_UNIT_FILL_FORE_SCHEMECOLOR_INDEX" val="5"/>
  <p:tag name="KSO_WM_DIAGRAM_MAX_ITEMCNT" val="6"/>
  <p:tag name="KSO_WM_DIAGRAM_MIN_ITEMCNT" val="1"/>
  <p:tag name="KSO_WM_DIAGRAM_VIRTUALLY_FRAME" val="{&quot;height&quot;:409.05,&quot;width&quot;:934.55}"/>
</p:tagLst>
</file>

<file path=ppt/tags/tag17.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a"/>
  <p:tag name="KSO_WM_UNIT_INDEX" val="1_2_3_1"/>
  <p:tag name="KSO_WM_UNIT_ID" val="diagram20231486_3*n_h_h_a*1_2_3_1"/>
  <p:tag name="KSO_WM_TEMPLATE_CATEGORY" val="diagram"/>
  <p:tag name="KSO_WM_TEMPLATE_INDEX" val="20231486"/>
  <p:tag name="KSO_WM_UNIT_LAYERLEVEL" val="1_1_1_1"/>
  <p:tag name="KSO_WM_TAG_VERSION" val="3.0"/>
  <p:tag name="KSO_WM_UNIT_FILL_FORE_SCHEMECOLOR_INDEX_BRIGHTNESS" val="0"/>
  <p:tag name="KSO_WM_UNIT_FILL_TYPE" val="1"/>
  <p:tag name="KSO_WM_UNIT_ISCONTENTSTITLE" val="0"/>
  <p:tag name="KSO_WM_UNIT_ISNUMDGMTITLE" val="0"/>
  <p:tag name="KSO_WM_UNIT_NOCLEAR" val="0"/>
  <p:tag name="KSO_WM_BEAUTIFY_FLAG" val="#wm#"/>
  <p:tag name="KSO_WM_DIAGRAM_VERSION" val="3"/>
  <p:tag name="KSO_WM_UNIT_VALUE" val="18"/>
  <p:tag name="KSO_WM_UNIT_PRESET_TEXT" val="项标题"/>
  <p:tag name="KSO_WM_UNIT_FILL_FORE_SCHEMECOLOR_INDEX" val="6"/>
  <p:tag name="KSO_WM_DIAGRAM_MAX_ITEMCNT" val="6"/>
  <p:tag name="KSO_WM_DIAGRAM_MIN_ITEMCNT" val="1"/>
  <p:tag name="KSO_WM_DIAGRAM_VIRTUALLY_FRAME" val="{&quot;height&quot;:409.05,&quot;width&quot;:934.55}"/>
</p:tagLst>
</file>

<file path=ppt/tags/tag18.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a"/>
  <p:tag name="KSO_WM_UNIT_INDEX" val="1_2_1_1"/>
  <p:tag name="KSO_WM_UNIT_ID" val="diagram20231486_3*n_h_h_a*1_2_1_1"/>
  <p:tag name="KSO_WM_TEMPLATE_CATEGORY" val="diagram"/>
  <p:tag name="KSO_WM_TEMPLATE_INDEX" val="20231486"/>
  <p:tag name="KSO_WM_UNIT_LAYERLEVEL" val="1_1_1_1"/>
  <p:tag name="KSO_WM_TAG_VERSION" val="3.0"/>
  <p:tag name="KSO_WM_UNIT_FILL_FORE_SCHEMECOLOR_INDEX_BRIGHTNESS" val="0"/>
  <p:tag name="KSO_WM_UNIT_FILL_TYPE" val="1"/>
  <p:tag name="KSO_WM_UNIT_ISCONTENTSTITLE" val="0"/>
  <p:tag name="KSO_WM_UNIT_ISNUMDGMTITLE" val="0"/>
  <p:tag name="KSO_WM_UNIT_NOCLEAR" val="0"/>
  <p:tag name="KSO_WM_BEAUTIFY_FLAG" val="#wm#"/>
  <p:tag name="KSO_WM_DIAGRAM_VERSION" val="3"/>
  <p:tag name="KSO_WM_UNIT_VALUE" val="18"/>
  <p:tag name="KSO_WM_UNIT_PRESET_TEXT" val="项标题"/>
  <p:tag name="KSO_WM_UNIT_FILL_FORE_SCHEMECOLOR_INDEX" val="6"/>
  <p:tag name="KSO_WM_DIAGRAM_MAX_ITEMCNT" val="6"/>
  <p:tag name="KSO_WM_DIAGRAM_MIN_ITEMCNT" val="1"/>
  <p:tag name="KSO_WM_DIAGRAM_VIRTUALLY_FRAME" val="{&quot;height&quot;:409.05,&quot;width&quot;:934.55}"/>
</p:tagLst>
</file>

<file path=ppt/tags/tag19.xml><?xml version="1.0" encoding="utf-8"?>
<p:tagLst xmlns:p="http://schemas.openxmlformats.org/presentationml/2006/main">
  <p:tag name="KSO_WM_UNIT_FILL_FORE_SCHEMECOLOR_INDEX_BRIGHTNESS" val="0.8"/>
  <p:tag name="KSO_WM_UNIT_FILL_TYPE" val="1"/>
  <p:tag name="KSO_WM_UNIT_SHADOW_SCHEMECOLOR_INDEX_BRIGHTNESS" val="-0.25"/>
  <p:tag name="KSO_WM_UNIT_SHADOW_SCHEMECOLOR_INDEX" val="14"/>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231486_3*n_h_h_i*1_2_2_2"/>
  <p:tag name="KSO_WM_TEMPLATE_CATEGORY" val="diagram"/>
  <p:tag name="KSO_WM_TEMPLATE_INDEX" val="20231486"/>
  <p:tag name="KSO_WM_UNIT_LAYERLEVEL" val="1_1_1_1"/>
  <p:tag name="KSO_WM_TAG_VERSION" val="3.0"/>
  <p:tag name="KSO_WM_UNIT_SUBTYPE" val="d"/>
  <p:tag name="KSO_WM_BEAUTIFY_FLAG" val="#wm#"/>
  <p:tag name="KSO_WM_DIAGRAM_VERSION" val="3"/>
  <p:tag name="KSO_WM_UNIT_PRESET_TEXT" val="2"/>
  <p:tag name="KSO_WM_UNIT_FILL_FORE_SCHEMECOLOR_INDEX" val="5"/>
  <p:tag name="KSO_WM_DIAGRAM_MAX_ITEMCNT" val="6"/>
  <p:tag name="KSO_WM_DIAGRAM_MIN_ITEMCNT" val="1"/>
  <p:tag name="KSO_WM_DIAGRAM_VIRTUALLY_FRAME" val="{&quot;height&quot;:409.05,&quot;width&quot;:934.55}"/>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i"/>
  <p:tag name="KSO_WM_UNIT_INDEX" val="1_1_2"/>
  <p:tag name="KSO_WM_UNIT_ID" val="diagram20205937_1*p_h_i*1_1_2"/>
  <p:tag name="KSO_WM_TEMPLATE_CATEGORY" val="diagram"/>
  <p:tag name="KSO_WM_TEMPLATE_INDEX" val="20205937"/>
  <p:tag name="KSO_WM_UNIT_LAYERLEVEL" val="1_1_1"/>
  <p:tag name="KSO_WM_TAG_VERSION" val="1.0"/>
  <p:tag name="KSO_WM_BEAUTIFY_FLAG" val="#wm#"/>
</p:tagLst>
</file>

<file path=ppt/tags/tag20.xml><?xml version="1.0" encoding="utf-8"?>
<p:tagLst xmlns:p="http://schemas.openxmlformats.org/presentationml/2006/main">
  <p:tag name="KSO_WM_UNIT_FILL_FORE_SCHEMECOLOR_INDEX_BRIGHTNESS" val="0.4"/>
  <p:tag name="KSO_WM_UNIT_FILL_TYPE" val="1"/>
  <p:tag name="KSO_WM_UNIT_SHADOW_SCHEMECOLOR_INDEX_BRIGHTNESS" val="-0.25"/>
  <p:tag name="KSO_WM_UNIT_SHADOW_SCHEMECOLOR_INDEX" val="14"/>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2"/>
  <p:tag name="KSO_WM_UNIT_ID" val="diagram20231486_3*n_h_h_i*1_2_3_2"/>
  <p:tag name="KSO_WM_TEMPLATE_CATEGORY" val="diagram"/>
  <p:tag name="KSO_WM_TEMPLATE_INDEX" val="20231486"/>
  <p:tag name="KSO_WM_UNIT_LAYERLEVEL" val="1_1_1_1"/>
  <p:tag name="KSO_WM_TAG_VERSION" val="3.0"/>
  <p:tag name="KSO_WM_UNIT_SUBTYPE" val="d"/>
  <p:tag name="KSO_WM_BEAUTIFY_FLAG" val="#wm#"/>
  <p:tag name="KSO_WM_DIAGRAM_VERSION" val="3"/>
  <p:tag name="KSO_WM_UNIT_PRESET_TEXT" val="3"/>
  <p:tag name="KSO_WM_UNIT_FILL_FORE_SCHEMECOLOR_INDEX" val="5"/>
  <p:tag name="KSO_WM_DIAGRAM_MAX_ITEMCNT" val="6"/>
  <p:tag name="KSO_WM_DIAGRAM_MIN_ITEMCNT" val="1"/>
  <p:tag name="KSO_WM_DIAGRAM_VIRTUALLY_FRAME" val="{&quot;height&quot;:409.05,&quot;width&quot;:934.55}"/>
</p:tagLst>
</file>

<file path=ppt/tags/tag21.xml><?xml version="1.0" encoding="utf-8"?>
<p:tagLst xmlns:p="http://schemas.openxmlformats.org/presentationml/2006/main">
  <p:tag name="KSO_WM_UNIT_FILL_FORE_SCHEMECOLOR_INDEX_BRIGHTNESS" val="0.8"/>
  <p:tag name="KSO_WM_UNIT_FILL_TYPE" val="1"/>
  <p:tag name="KSO_WM_UNIT_SHADOW_SCHEMECOLOR_INDEX_BRIGHTNESS" val="-0.25"/>
  <p:tag name="KSO_WM_UNIT_SHADOW_SCHEMECOLOR_INDEX" val="14"/>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231486_3*n_h_h_i*1_2_1_2"/>
  <p:tag name="KSO_WM_TEMPLATE_CATEGORY" val="diagram"/>
  <p:tag name="KSO_WM_TEMPLATE_INDEX" val="20231486"/>
  <p:tag name="KSO_WM_UNIT_LAYERLEVEL" val="1_1_1_1"/>
  <p:tag name="KSO_WM_TAG_VERSION" val="3.0"/>
  <p:tag name="KSO_WM_UNIT_SUBTYPE" val="d"/>
  <p:tag name="KSO_WM_BEAUTIFY_FLAG" val="#wm#"/>
  <p:tag name="KSO_WM_DIAGRAM_VERSION" val="3"/>
  <p:tag name="KSO_WM_UNIT_PRESET_TEXT" val="1"/>
  <p:tag name="KSO_WM_UNIT_FILL_FORE_SCHEMECOLOR_INDEX" val="5"/>
  <p:tag name="KSO_WM_DIAGRAM_MAX_ITEMCNT" val="6"/>
  <p:tag name="KSO_WM_DIAGRAM_MIN_ITEMCNT" val="1"/>
  <p:tag name="KSO_WM_DIAGRAM_VIRTUALLY_FRAME" val="{&quot;height&quot;:409.05,&quot;width&quot;:934.55}"/>
</p:tagLst>
</file>

<file path=ppt/tags/tag22.xml><?xml version="1.0" encoding="utf-8"?>
<p:tagLst xmlns:p="http://schemas.openxmlformats.org/presentationml/2006/main">
  <p:tag name="KSO_WM_UNIT_FILL_FORE_SCHEMECOLOR_INDEX_BRIGHTNESS" val="0"/>
  <p:tag name="KSO_WM_UNIT_FILL_TYPE" val="1"/>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1486_3*n_h_a*1_1_1"/>
  <p:tag name="KSO_WM_TEMPLATE_CATEGORY" val="diagram"/>
  <p:tag name="KSO_WM_TEMPLATE_INDEX" val="20231486"/>
  <p:tag name="KSO_WM_UNIT_LAYERLEVEL" val="1_1_1"/>
  <p:tag name="KSO_WM_TAG_VERSION" val="3.0"/>
  <p:tag name="KSO_WM_BEAUTIFY_FLAG" val="#wm#"/>
  <p:tag name="KSO_WM_UNIT_ISCONTENTSTITLE" val="0"/>
  <p:tag name="KSO_WM_UNIT_ISNUMDGMTITLE" val="0"/>
  <p:tag name="KSO_WM_UNIT_NOCLEAR" val="0"/>
  <p:tag name="KSO_WM_UNIT_VALUE" val="36"/>
  <p:tag name="KSO_WM_DIAGRAM_VERSION" val="3"/>
  <p:tag name="KSO_WM_UNIT_PRESET_TEXT" val="添加标题"/>
  <p:tag name="KSO_WM_UNIT_FILL_FORE_SCHEMECOLOR_INDEX" val="5"/>
  <p:tag name="KSO_WM_DIAGRAM_MAX_ITEMCNT" val="6"/>
  <p:tag name="KSO_WM_DIAGRAM_MIN_ITEMCNT" val="1"/>
  <p:tag name="KSO_WM_DIAGRAM_VIRTUALLY_FRAME" val="{&quot;height&quot;:409.05,&quot;width&quot;:934.55}"/>
</p:tagLst>
</file>

<file path=ppt/tags/tag23.xml><?xml version="1.0" encoding="utf-8"?>
<p:tagLst xmlns:p="http://schemas.openxmlformats.org/presentationml/2006/main">
  <p:tag name="KSO_WM_UNIT_LINE_FORE_SCHEMECOLOR_INDEX_BRIGHTNESS" val="0"/>
  <p:tag name="KSO_WM_UNIT_LINE_FILL_TYPE" val="2"/>
  <p:tag name="KSO_WM_UNIT_SHADOW_SCHEMECOLOR_INDEX_BRIGHTNESS" val="-0.35"/>
  <p:tag name="KSO_WM_UNIT_SHADOW_SCHEMECOLOR_INDEX" val="14"/>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231486_3*n_h_i*1_1_1"/>
  <p:tag name="KSO_WM_TEMPLATE_CATEGORY" val="diagram"/>
  <p:tag name="KSO_WM_TEMPLATE_INDEX" val="20231486"/>
  <p:tag name="KSO_WM_UNIT_LAYERLEVEL" val="1_1_1"/>
  <p:tag name="KSO_WM_TAG_VERSION" val="3.0"/>
  <p:tag name="KSO_WM_BEAUTIFY_FLAG" val="#wm#"/>
  <p:tag name="KSO_WM_DIAGRAM_VERSION" val="3"/>
  <p:tag name="KSO_WM_UNIT_FILL_FORE_SCHEMECOLOR_INDEX" val="5"/>
  <p:tag name="KSO_WM_UNIT_LINE_FORE_SCHEMECOLOR_INDEX" val="6"/>
  <p:tag name="KSO_WM_DIAGRAM_MAX_ITEMCNT" val="6"/>
  <p:tag name="KSO_WM_DIAGRAM_MIN_ITEMCNT" val="1"/>
  <p:tag name="KSO_WM_DIAGRAM_VIRTUALLY_FRAME" val="{&quot;height&quot;:409.05,&quot;width&quot;:934.55}"/>
</p:tagLst>
</file>

<file path=ppt/tags/tag24.xml><?xml version="1.0" encoding="utf-8"?>
<p:tagLst xmlns:p="http://schemas.openxmlformats.org/presentationml/2006/main">
  <p:tag name="KSO_WM_UNIT_TEXT_FILL_FORE_SCHEMECOLOR_INDEX_BRIGHTNESS" val="-0.5"/>
  <p:tag name="KSO_WM_UNIT_TEXT_FILL_TYPE" val="1"/>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231486_3*n_h_h_f*1_2_3_1"/>
  <p:tag name="KSO_WM_TEMPLATE_CATEGORY" val="diagram"/>
  <p:tag name="KSO_WM_TEMPLATE_INDEX" val="20231486"/>
  <p:tag name="KSO_WM_UNIT_LAYERLEVEL" val="1_1_1_1"/>
  <p:tag name="KSO_WM_TAG_VERSION" val="3.0"/>
  <p:tag name="KSO_WM_BEAUTIFY_FLAG" val="#wm#"/>
  <p:tag name="KSO_WM_DIAGRAM_VERSION" val="3"/>
  <p:tag name="KSO_WM_UNIT_PRESET_TEXT" val="单击此处输入你的正文，文字是您思想的提炼"/>
  <p:tag name="KSO_WM_DIAGRAM_MAX_ITEMCNT" val="6"/>
  <p:tag name="KSO_WM_DIAGRAM_MIN_ITEMCNT" val="1"/>
  <p:tag name="KSO_WM_DIAGRAM_VIRTUALLY_FRAME" val="{&quot;height&quot;:409.05,&quot;width&quot;:934.55}"/>
</p:tagLst>
</file>

<file path=ppt/tags/tag25.xml><?xml version="1.0" encoding="utf-8"?>
<p:tagLst xmlns:p="http://schemas.openxmlformats.org/presentationml/2006/main">
  <p:tag name="KSO_WM_UNIT_TEXT_FILL_FORE_SCHEMECOLOR_INDEX_BRIGHTNESS" val="-0.5"/>
  <p:tag name="KSO_WM_UNIT_TEXT_FILL_TYPE" val="1"/>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31486_3*n_h_h_f*1_2_1_1"/>
  <p:tag name="KSO_WM_TEMPLATE_CATEGORY" val="diagram"/>
  <p:tag name="KSO_WM_TEMPLATE_INDEX" val="20231486"/>
  <p:tag name="KSO_WM_UNIT_LAYERLEVEL" val="1_1_1_1"/>
  <p:tag name="KSO_WM_TAG_VERSION" val="3.0"/>
  <p:tag name="KSO_WM_BEAUTIFY_FLAG" val="#wm#"/>
  <p:tag name="KSO_WM_DIAGRAM_VERSION" val="3"/>
  <p:tag name="KSO_WM_UNIT_PRESET_TEXT" val="单击此处输入你的正文，文字是您思想的提炼"/>
  <p:tag name="KSO_WM_DIAGRAM_MAX_ITEMCNT" val="6"/>
  <p:tag name="KSO_WM_DIAGRAM_MIN_ITEMCNT" val="1"/>
  <p:tag name="KSO_WM_DIAGRAM_VIRTUALLY_FRAME" val="{&quot;height&quot;:409.05,&quot;width&quot;:934.55}"/>
</p:tagLst>
</file>

<file path=ppt/tags/tag26.xml><?xml version="1.0" encoding="utf-8"?>
<p:tagLst xmlns:p="http://schemas.openxmlformats.org/presentationml/2006/main">
  <p:tag name="KSO_WM_UNIT_TEXT_FILL_FORE_SCHEMECOLOR_INDEX_BRIGHTNESS" val="-0.5"/>
  <p:tag name="KSO_WM_UNIT_TEXT_FILL_TYPE" val="1"/>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31486_3*n_h_h_f*1_2_2_1"/>
  <p:tag name="KSO_WM_TEMPLATE_CATEGORY" val="diagram"/>
  <p:tag name="KSO_WM_TEMPLATE_INDEX" val="20231486"/>
  <p:tag name="KSO_WM_UNIT_LAYERLEVEL" val="1_1_1_1"/>
  <p:tag name="KSO_WM_TAG_VERSION" val="3.0"/>
  <p:tag name="KSO_WM_BEAUTIFY_FLAG" val="#wm#"/>
  <p:tag name="KSO_WM_DIAGRAM_VERSION" val="3"/>
  <p:tag name="KSO_WM_UNIT_PRESET_TEXT" val="单击此处输入你的正文，文字是您思想的提炼"/>
  <p:tag name="KSO_WM_DIAGRAM_MAX_ITEMCNT" val="6"/>
  <p:tag name="KSO_WM_DIAGRAM_MIN_ITEMCNT" val="1"/>
  <p:tag name="KSO_WM_DIAGRAM_VIRTUALLY_FRAME" val="{&quot;height&quot;:409.05,&quot;width&quot;:934.55}"/>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i"/>
  <p:tag name="KSO_WM_UNIT_INDEX" val="1_1_1"/>
  <p:tag name="KSO_WM_UNIT_ID" val="diagram20205937_1*p_h_i*1_1_1"/>
  <p:tag name="KSO_WM_TEMPLATE_CATEGORY" val="diagram"/>
  <p:tag name="KSO_WM_TEMPLATE_INDEX" val="20205937"/>
  <p:tag name="KSO_WM_UNIT_LAYERLEVEL" val="1_1_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i"/>
  <p:tag name="KSO_WM_UNIT_INDEX" val="1_1_2"/>
  <p:tag name="KSO_WM_UNIT_ID" val="diagram20205937_1*p_h_i*1_1_2"/>
  <p:tag name="KSO_WM_TEMPLATE_CATEGORY" val="diagram"/>
  <p:tag name="KSO_WM_TEMPLATE_INDEX" val="20205937"/>
  <p:tag name="KSO_WM_UNIT_LAYERLEVEL" val="1_1_1"/>
  <p:tag name="KSO_WM_TAG_VERSION" val="1.0"/>
  <p:tag name="KSO_WM_BEAUTIFY_FLAG" val="#wm#"/>
</p:tagLst>
</file>

<file path=ppt/tags/tag29.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p1-1"/>
  <p:tag name="KSO_WM_UNIT_TYPE" val="p_h_a"/>
  <p:tag name="KSO_WM_UNIT_INDEX" val="1_1_1"/>
  <p:tag name="KSO_WM_UNIT_ID" val="diagram20205937_1*p_h_a*1_1_1"/>
  <p:tag name="KSO_WM_TEMPLATE_CATEGORY" val="diagram"/>
  <p:tag name="KSO_WM_TEMPLATE_INDEX" val="20205937"/>
  <p:tag name="KSO_WM_UNIT_LAYERLEVEL" val="1_1_1"/>
  <p:tag name="KSO_WM_TAG_VERSION" val="1.0"/>
  <p:tag name="KSO_WM_BEAUTIFY_FLAG" val="#wm#"/>
  <p:tag name="KSO_WM_UNIT_PRESET_TEXT" val="点击添加内容"/>
</p:tagLst>
</file>

<file path=ppt/tags/tag3.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p1-1"/>
  <p:tag name="KSO_WM_UNIT_TYPE" val="p_h_a"/>
  <p:tag name="KSO_WM_UNIT_INDEX" val="1_1_1"/>
  <p:tag name="KSO_WM_UNIT_ID" val="diagram20205937_1*p_h_a*1_1_1"/>
  <p:tag name="KSO_WM_TEMPLATE_CATEGORY" val="diagram"/>
  <p:tag name="KSO_WM_TEMPLATE_INDEX" val="20205937"/>
  <p:tag name="KSO_WM_UNIT_LAYERLEVEL" val="1_1_1"/>
  <p:tag name="KSO_WM_TAG_VERSION" val="1.0"/>
  <p:tag name="KSO_WM_BEAUTIFY_FLAG" val="#wm#"/>
  <p:tag name="KSO_WM_UNIT_PRESET_TEXT" val="点击添加内容"/>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1"/>
  <p:tag name="KSO_WM_UNIT_ID" val="diagram20205937_1*p_h_h_i*1_1_1_1"/>
  <p:tag name="KSO_WM_TEMPLATE_CATEGORY" val="diagram"/>
  <p:tag name="KSO_WM_TEMPLATE_INDEX" val="20205937"/>
  <p:tag name="KSO_WM_UNIT_LAYERLEVEL" val="1_1_1_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2"/>
  <p:tag name="KSO_WM_UNIT_ID" val="diagram20205937_1*p_h_h_i*1_1_1_2"/>
  <p:tag name="KSO_WM_TEMPLATE_CATEGORY" val="diagram"/>
  <p:tag name="KSO_WM_TEMPLATE_INDEX" val="20205937"/>
  <p:tag name="KSO_WM_UNIT_LAYERLEVEL" val="1_1_1_1"/>
  <p:tag name="KSO_WM_TAG_VERSION" val="1.0"/>
  <p:tag name="KSO_WM_BEAUTIFY_FLAG" val="#wm#"/>
</p:tagLst>
</file>

<file path=ppt/tags/tag3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p1-1"/>
  <p:tag name="KSO_WM_UNIT_TYPE" val="p_h_h_f"/>
  <p:tag name="KSO_WM_UNIT_INDEX" val="1_1_1_1"/>
  <p:tag name="KSO_WM_UNIT_ID" val="diagram20205937_1*p_h_h_f*1_1_1_1"/>
  <p:tag name="KSO_WM_TEMPLATE_CATEGORY" val="diagram"/>
  <p:tag name="KSO_WM_TEMPLATE_INDEX" val="20205937"/>
  <p:tag name="KSO_WM_UNIT_LAYERLEVEL" val="1_1_1_1"/>
  <p:tag name="KSO_WM_TAG_VERSION" val="1.0"/>
  <p:tag name="KSO_WM_BEAUTIFY_FLAG" val="#wm#"/>
  <p:tag name="KSO_WM_UNIT_PRESET_TEXT" val="单点击此处添加正文。"/>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2_1"/>
  <p:tag name="KSO_WM_UNIT_ID" val="diagram20205937_1*p_h_h_i*1_1_2_1"/>
  <p:tag name="KSO_WM_TEMPLATE_CATEGORY" val="diagram"/>
  <p:tag name="KSO_WM_TEMPLATE_INDEX" val="20205937"/>
  <p:tag name="KSO_WM_UNIT_LAYERLEVEL" val="1_1_1_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2_2"/>
  <p:tag name="KSO_WM_UNIT_ID" val="diagram20205937_1*p_h_h_i*1_1_2_2"/>
  <p:tag name="KSO_WM_TEMPLATE_CATEGORY" val="diagram"/>
  <p:tag name="KSO_WM_TEMPLATE_INDEX" val="20205937"/>
  <p:tag name="KSO_WM_UNIT_LAYERLEVEL" val="1_1_1_1"/>
  <p:tag name="KSO_WM_TAG_VERSION" val="1.0"/>
  <p:tag name="KSO_WM_BEAUTIFY_FLAG" val="#wm#"/>
</p:tagLst>
</file>

<file path=ppt/tags/tag3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p1-1"/>
  <p:tag name="KSO_WM_UNIT_TYPE" val="p_h_h_f"/>
  <p:tag name="KSO_WM_UNIT_INDEX" val="1_1_2_1"/>
  <p:tag name="KSO_WM_UNIT_ID" val="diagram20205937_1*p_h_h_f*1_1_2_1"/>
  <p:tag name="KSO_WM_TEMPLATE_CATEGORY" val="diagram"/>
  <p:tag name="KSO_WM_TEMPLATE_INDEX" val="20205937"/>
  <p:tag name="KSO_WM_UNIT_LAYERLEVEL" val="1_1_1_1"/>
  <p:tag name="KSO_WM_TAG_VERSION" val="1.0"/>
  <p:tag name="KSO_WM_BEAUTIFY_FLAG" val="#wm#"/>
  <p:tag name="KSO_WM_UNIT_PRESET_TEXT" val="单点击此处添加正文。"/>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3"/>
  <p:tag name="KSO_WM_UNIT_ID" val="diagram20205937_1*p_h_h_i*1_1_1_3"/>
  <p:tag name="KSO_WM_TEMPLATE_CATEGORY" val="diagram"/>
  <p:tag name="KSO_WM_TEMPLATE_INDEX" val="20205937"/>
  <p:tag name="KSO_WM_UNIT_LAYERLEVEL" val="1_1_1_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2_3"/>
  <p:tag name="KSO_WM_UNIT_ID" val="diagram20205937_1*p_h_h_i*1_1_2_3"/>
  <p:tag name="KSO_WM_TEMPLATE_CATEGORY" val="diagram"/>
  <p:tag name="KSO_WM_TEMPLATE_INDEX" val="20205937"/>
  <p:tag name="KSO_WM_UNIT_LAYERLEVEL" val="1_1_1_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i"/>
  <p:tag name="KSO_WM_UNIT_INDEX" val="1_1_1"/>
  <p:tag name="KSO_WM_UNIT_ID" val="diagram20205937_1*p_h_i*1_1_1"/>
  <p:tag name="KSO_WM_TEMPLATE_CATEGORY" val="diagram"/>
  <p:tag name="KSO_WM_TEMPLATE_INDEX" val="20205937"/>
  <p:tag name="KSO_WM_UNIT_LAYERLEVEL" val="1_1_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i"/>
  <p:tag name="KSO_WM_UNIT_INDEX" val="1_1_2"/>
  <p:tag name="KSO_WM_UNIT_ID" val="diagram20205937_1*p_h_i*1_1_2"/>
  <p:tag name="KSO_WM_TEMPLATE_CATEGORY" val="diagram"/>
  <p:tag name="KSO_WM_TEMPLATE_INDEX" val="20205937"/>
  <p:tag name="KSO_WM_UNIT_LAYERLEVEL" val="1_1_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1"/>
  <p:tag name="KSO_WM_UNIT_ID" val="diagram20205937_1*p_h_h_i*1_1_1_1"/>
  <p:tag name="KSO_WM_TEMPLATE_CATEGORY" val="diagram"/>
  <p:tag name="KSO_WM_TEMPLATE_INDEX" val="20205937"/>
  <p:tag name="KSO_WM_UNIT_LAYERLEVEL" val="1_1_1_1"/>
  <p:tag name="KSO_WM_TAG_VERSION" val="1.0"/>
  <p:tag name="KSO_WM_BEAUTIFY_FLAG" val="#wm#"/>
</p:tagLst>
</file>

<file path=ppt/tags/tag40.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p1-1"/>
  <p:tag name="KSO_WM_UNIT_TYPE" val="p_h_a"/>
  <p:tag name="KSO_WM_UNIT_INDEX" val="1_1_1"/>
  <p:tag name="KSO_WM_UNIT_ID" val="diagram20205937_1*p_h_a*1_1_1"/>
  <p:tag name="KSO_WM_TEMPLATE_CATEGORY" val="diagram"/>
  <p:tag name="KSO_WM_TEMPLATE_INDEX" val="20205937"/>
  <p:tag name="KSO_WM_UNIT_LAYERLEVEL" val="1_1_1"/>
  <p:tag name="KSO_WM_TAG_VERSION" val="1.0"/>
  <p:tag name="KSO_WM_BEAUTIFY_FLAG" val="#wm#"/>
  <p:tag name="KSO_WM_UNIT_PRESET_TEXT" val="点击添加内容"/>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1"/>
  <p:tag name="KSO_WM_UNIT_ID" val="diagram20205937_1*p_h_h_i*1_1_1_1"/>
  <p:tag name="KSO_WM_TEMPLATE_CATEGORY" val="diagram"/>
  <p:tag name="KSO_WM_TEMPLATE_INDEX" val="20205937"/>
  <p:tag name="KSO_WM_UNIT_LAYERLEVEL" val="1_1_1_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2"/>
  <p:tag name="KSO_WM_UNIT_ID" val="diagram20205937_1*p_h_h_i*1_1_1_2"/>
  <p:tag name="KSO_WM_TEMPLATE_CATEGORY" val="diagram"/>
  <p:tag name="KSO_WM_TEMPLATE_INDEX" val="20205937"/>
  <p:tag name="KSO_WM_UNIT_LAYERLEVEL" val="1_1_1_1"/>
  <p:tag name="KSO_WM_TAG_VERSION" val="1.0"/>
  <p:tag name="KSO_WM_BEAUTIFY_FLAG" val="#wm#"/>
</p:tagLst>
</file>

<file path=ppt/tags/tag4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p1-1"/>
  <p:tag name="KSO_WM_UNIT_TYPE" val="p_h_h_f"/>
  <p:tag name="KSO_WM_UNIT_INDEX" val="1_1_1_1"/>
  <p:tag name="KSO_WM_UNIT_ID" val="diagram20205937_1*p_h_h_f*1_1_1_1"/>
  <p:tag name="KSO_WM_TEMPLATE_CATEGORY" val="diagram"/>
  <p:tag name="KSO_WM_TEMPLATE_INDEX" val="20205937"/>
  <p:tag name="KSO_WM_UNIT_LAYERLEVEL" val="1_1_1_1"/>
  <p:tag name="KSO_WM_TAG_VERSION" val="1.0"/>
  <p:tag name="KSO_WM_BEAUTIFY_FLAG" val="#wm#"/>
  <p:tag name="KSO_WM_UNIT_PRESET_TEXT" val="单点击此处添加正文。"/>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2_1"/>
  <p:tag name="KSO_WM_UNIT_ID" val="diagram20205937_1*p_h_h_i*1_1_2_1"/>
  <p:tag name="KSO_WM_TEMPLATE_CATEGORY" val="diagram"/>
  <p:tag name="KSO_WM_TEMPLATE_INDEX" val="20205937"/>
  <p:tag name="KSO_WM_UNIT_LAYERLEVEL" val="1_1_1_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2_2"/>
  <p:tag name="KSO_WM_UNIT_ID" val="diagram20205937_1*p_h_h_i*1_1_2_2"/>
  <p:tag name="KSO_WM_TEMPLATE_CATEGORY" val="diagram"/>
  <p:tag name="KSO_WM_TEMPLATE_INDEX" val="20205937"/>
  <p:tag name="KSO_WM_UNIT_LAYERLEVEL" val="1_1_1_1"/>
  <p:tag name="KSO_WM_TAG_VERSION" val="1.0"/>
  <p:tag name="KSO_WM_BEAUTIFY_FLAG" val="#wm#"/>
</p:tagLst>
</file>

<file path=ppt/tags/tag4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p1-1"/>
  <p:tag name="KSO_WM_UNIT_TYPE" val="p_h_h_f"/>
  <p:tag name="KSO_WM_UNIT_INDEX" val="1_1_2_1"/>
  <p:tag name="KSO_WM_UNIT_ID" val="diagram20205937_1*p_h_h_f*1_1_2_1"/>
  <p:tag name="KSO_WM_TEMPLATE_CATEGORY" val="diagram"/>
  <p:tag name="KSO_WM_TEMPLATE_INDEX" val="20205937"/>
  <p:tag name="KSO_WM_UNIT_LAYERLEVEL" val="1_1_1_1"/>
  <p:tag name="KSO_WM_TAG_VERSION" val="1.0"/>
  <p:tag name="KSO_WM_BEAUTIFY_FLAG" val="#wm#"/>
  <p:tag name="KSO_WM_UNIT_PRESET_TEXT" val="单点击此处添加正文。"/>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3"/>
  <p:tag name="KSO_WM_UNIT_ID" val="diagram20205937_1*p_h_h_i*1_1_1_3"/>
  <p:tag name="KSO_WM_TEMPLATE_CATEGORY" val="diagram"/>
  <p:tag name="KSO_WM_TEMPLATE_INDEX" val="20205937"/>
  <p:tag name="KSO_WM_UNIT_LAYERLEVEL" val="1_1_1_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2_3"/>
  <p:tag name="KSO_WM_UNIT_ID" val="diagram20205937_1*p_h_h_i*1_1_2_3"/>
  <p:tag name="KSO_WM_TEMPLATE_CATEGORY" val="diagram"/>
  <p:tag name="KSO_WM_TEMPLATE_INDEX" val="20205937"/>
  <p:tag name="KSO_WM_UNIT_LAYERLEVEL" val="1_1_1_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1"/>
  <p:tag name="KSO_WM_UNIT_ID" val="diagram20205937_1*p_h_h_i*1_1_1_1"/>
  <p:tag name="KSO_WM_TEMPLATE_CATEGORY" val="diagram"/>
  <p:tag name="KSO_WM_TEMPLATE_INDEX" val="20205937"/>
  <p:tag name="KSO_WM_UNIT_LAYERLEVEL" val="1_1_1_1"/>
  <p:tag name="KSO_WM_TAG_VERSION" val="1.0"/>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2"/>
  <p:tag name="KSO_WM_UNIT_ID" val="diagram20205937_1*p_h_h_i*1_1_1_2"/>
  <p:tag name="KSO_WM_TEMPLATE_CATEGORY" val="diagram"/>
  <p:tag name="KSO_WM_TEMPLATE_INDEX" val="20205937"/>
  <p:tag name="KSO_WM_UNIT_LAYERLEVEL" val="1_1_1_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2"/>
  <p:tag name="KSO_WM_UNIT_ID" val="diagram20205937_1*p_h_h_i*1_1_1_2"/>
  <p:tag name="KSO_WM_TEMPLATE_CATEGORY" val="diagram"/>
  <p:tag name="KSO_WM_TEMPLATE_INDEX" val="20205937"/>
  <p:tag name="KSO_WM_UNIT_LAYERLEVEL" val="1_1_1_1"/>
  <p:tag name="KSO_WM_TAG_VERSION" val="1.0"/>
  <p:tag name="KSO_WM_BEAUTIFY_FLAG" val=""/>
</p:tagLst>
</file>

<file path=ppt/tags/tag51.xml><?xml version="1.0" encoding="utf-8"?>
<p:tagLst xmlns:p="http://schemas.openxmlformats.org/presentationml/2006/main">
  <p:tag name="KSO_WM_UNIT_PLACING_PICTURE_USER_VIEWPORT" val="{&quot;height&quot;:3675,&quot;width&quot;:10155}"/>
</p:tagLst>
</file>

<file path=ppt/tags/tag52.xml><?xml version="1.0" encoding="utf-8"?>
<p:tagLst xmlns:p="http://schemas.openxmlformats.org/presentationml/2006/main">
  <p:tag name="KSO_WM_UNIT_PLACING_PICTURE_USER_VIEWPORT" val="{&quot;height&quot;:5047,&quot;width&quot;:10322}"/>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PP_MARK_KEY" val="0294e50d-c1e5-4b37-b6cb-481bb438c9f6"/>
  <p:tag name="COMMONDATA" val="eyJoZGlkIjoiNTNjYjcwMmEwY2RiMjE3NjJhNTYyOTcwYzMwZjAyOTkifQ=="/>
</p:tagLst>
</file>

<file path=ppt/tags/tag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p1-1"/>
  <p:tag name="KSO_WM_UNIT_TYPE" val="p_h_h_f"/>
  <p:tag name="KSO_WM_UNIT_INDEX" val="1_1_1_1"/>
  <p:tag name="KSO_WM_UNIT_ID" val="diagram20205937_1*p_h_h_f*1_1_1_1"/>
  <p:tag name="KSO_WM_TEMPLATE_CATEGORY" val="diagram"/>
  <p:tag name="KSO_WM_TEMPLATE_INDEX" val="20205937"/>
  <p:tag name="KSO_WM_UNIT_LAYERLEVEL" val="1_1_1_1"/>
  <p:tag name="KSO_WM_TAG_VERSION" val="1.0"/>
  <p:tag name="KSO_WM_BEAUTIFY_FLAG" val="#wm#"/>
  <p:tag name="KSO_WM_UNIT_PRESET_TEXT" val="单点击此处添加正文。"/>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2_1"/>
  <p:tag name="KSO_WM_UNIT_ID" val="diagram20205937_1*p_h_h_i*1_1_2_1"/>
  <p:tag name="KSO_WM_TEMPLATE_CATEGORY" val="diagram"/>
  <p:tag name="KSO_WM_TEMPLATE_INDEX" val="20205937"/>
  <p:tag name="KSO_WM_UNIT_LAYERLEVEL" val="1_1_1_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2_2"/>
  <p:tag name="KSO_WM_UNIT_ID" val="diagram20205937_1*p_h_h_i*1_1_2_2"/>
  <p:tag name="KSO_WM_TEMPLATE_CATEGORY" val="diagram"/>
  <p:tag name="KSO_WM_TEMPLATE_INDEX" val="20205937"/>
  <p:tag name="KSO_WM_UNIT_LAYERLEVEL" val="1_1_1_1"/>
  <p:tag name="KSO_WM_TAG_VERSION" val="1.0"/>
  <p:tag name="KSO_WM_BEAUTIFY_FLAG" val="#wm#"/>
</p:tagLst>
</file>

<file path=ppt/tags/tag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p1-1"/>
  <p:tag name="KSO_WM_UNIT_TYPE" val="p_h_h_f"/>
  <p:tag name="KSO_WM_UNIT_INDEX" val="1_1_2_1"/>
  <p:tag name="KSO_WM_UNIT_ID" val="diagram20205937_1*p_h_h_f*1_1_2_1"/>
  <p:tag name="KSO_WM_TEMPLATE_CATEGORY" val="diagram"/>
  <p:tag name="KSO_WM_TEMPLATE_INDEX" val="20205937"/>
  <p:tag name="KSO_WM_UNIT_LAYERLEVEL" val="1_1_1_1"/>
  <p:tag name="KSO_WM_TAG_VERSION" val="1.0"/>
  <p:tag name="KSO_WM_BEAUTIFY_FLAG" val="#wm#"/>
  <p:tag name="KSO_WM_UNIT_PRESET_TEXT" val="单点击此处添加正文。"/>
</p:tagLst>
</file>

<file path=ppt/theme/theme1.xml><?xml version="1.0" encoding="utf-8"?>
<a:theme xmlns:a="http://schemas.openxmlformats.org/drawingml/2006/main" name="夏至">
  <a:themeElements>
    <a:clrScheme name="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fontScheme name="夏至">
      <a:majorFont>
        <a:latin typeface="Gill Sans MT"/>
        <a:ea typeface="华文中宋"/>
        <a:cs typeface=""/>
      </a:majorFont>
      <a:minorFont>
        <a:latin typeface="Gill Sans MT"/>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lnDef>
  </a:objectDefaults>
  <a:extraClrSchemeLst>
    <a:extraClrScheme>
      <a:clrScheme name="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夏至">
  <a:themeElements>
    <a:clrScheme name="1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fontScheme name="1_夏至">
      <a:majorFont>
        <a:latin typeface="Gill Sans MT"/>
        <a:ea typeface="华文中宋"/>
        <a:cs typeface=""/>
      </a:majorFont>
      <a:minorFont>
        <a:latin typeface="Gill Sans MT"/>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lnDef>
  </a:objectDefaults>
  <a:extraClrSchemeLst>
    <a:extraClrScheme>
      <a:clrScheme name="1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夏至">
  <a:themeElements>
    <a:clrScheme name="2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fontScheme name="2_夏至">
      <a:majorFont>
        <a:latin typeface="Gill Sans MT"/>
        <a:ea typeface="华文中宋"/>
        <a:cs typeface=""/>
      </a:majorFont>
      <a:minorFont>
        <a:latin typeface="Gill Sans MT"/>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lnDef>
  </a:objectDefaults>
  <a:extraClrSchemeLst>
    <a:extraClrScheme>
      <a:clrScheme name="2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夏至">
  <a:themeElements>
    <a:clrScheme name="3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fontScheme name="3_夏至">
      <a:majorFont>
        <a:latin typeface="Gill Sans MT"/>
        <a:ea typeface="华文中宋"/>
        <a:cs typeface=""/>
      </a:majorFont>
      <a:minorFont>
        <a:latin typeface="Gill Sans MT"/>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lnDef>
  </a:objectDefaults>
  <a:extraClrSchemeLst>
    <a:extraClrScheme>
      <a:clrScheme name="3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夏至">
  <a:themeElements>
    <a:clrScheme name="4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fontScheme name="4_夏至">
      <a:majorFont>
        <a:latin typeface="Gill Sans MT"/>
        <a:ea typeface="华文中宋"/>
        <a:cs typeface=""/>
      </a:majorFont>
      <a:minorFont>
        <a:latin typeface="Gill Sans MT"/>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lnDef>
  </a:objectDefaults>
  <a:extraClrSchemeLst>
    <a:extraClrScheme>
      <a:clrScheme name="4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夏至">
  <a:themeElements>
    <a:clrScheme name="5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fontScheme name="5_夏至">
      <a:majorFont>
        <a:latin typeface="Gill Sans MT"/>
        <a:ea typeface="华文中宋"/>
        <a:cs typeface=""/>
      </a:majorFont>
      <a:minorFont>
        <a:latin typeface="Gill Sans MT"/>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lnDef>
  </a:objectDefaults>
  <a:extraClrSchemeLst>
    <a:extraClrScheme>
      <a:clrScheme name="5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夏至">
  <a:themeElements>
    <a:clrScheme name="6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fontScheme name="6_夏至">
      <a:majorFont>
        <a:latin typeface="Gill Sans MT"/>
        <a:ea typeface="华文中宋"/>
        <a:cs typeface=""/>
      </a:majorFont>
      <a:minorFont>
        <a:latin typeface="Gill Sans MT"/>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lnDef>
  </a:objectDefaults>
  <a:extraClrSchemeLst>
    <a:extraClrScheme>
      <a:clrScheme name="6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themeOverride>
</file>

<file path=ppt/theme/themeOverride2.xml><?xml version="1.0" encoding="utf-8"?>
<a:themeOverride xmlns:a="http://schemas.openxmlformats.org/drawingml/2006/main">
  <a:clrScheme name="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themeOverride>
</file>

<file path=ppt/theme/themeOverride3.xml><?xml version="1.0" encoding="utf-8"?>
<a:themeOverride xmlns:a="http://schemas.openxmlformats.org/drawingml/2006/main">
  <a:clrScheme name="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themeOverride>
</file>

<file path=ppt/theme/themeOverride4.xml><?xml version="1.0" encoding="utf-8"?>
<a:themeOverride xmlns:a="http://schemas.openxmlformats.org/drawingml/2006/main">
  <a:clrScheme name="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emplate>Solstice</Template>
  <TotalTime>0</TotalTime>
  <Words>4799</Words>
  <Application>WPS 演示</Application>
  <PresentationFormat>全屏显示(4:3)</PresentationFormat>
  <Paragraphs>534</Paragraphs>
  <Slides>84</Slides>
  <Notes>1</Notes>
  <HiddenSlides>0</HiddenSlides>
  <MMClips>0</MMClips>
  <ScaleCrop>false</ScaleCrop>
  <HeadingPairs>
    <vt:vector size="6" baseType="variant">
      <vt:variant>
        <vt:lpstr>已用的字体</vt:lpstr>
      </vt:variant>
      <vt:variant>
        <vt:i4>13</vt:i4>
      </vt:variant>
      <vt:variant>
        <vt:lpstr>主题</vt:lpstr>
      </vt:variant>
      <vt:variant>
        <vt:i4>7</vt:i4>
      </vt:variant>
      <vt:variant>
        <vt:lpstr>幻灯片标题</vt:lpstr>
      </vt:variant>
      <vt:variant>
        <vt:i4>84</vt:i4>
      </vt:variant>
    </vt:vector>
  </HeadingPairs>
  <TitlesOfParts>
    <vt:vector size="104" baseType="lpstr">
      <vt:lpstr>Arial</vt:lpstr>
      <vt:lpstr>宋体</vt:lpstr>
      <vt:lpstr>Wingdings</vt:lpstr>
      <vt:lpstr>Gill Sans MT</vt:lpstr>
      <vt:lpstr>华文中宋</vt:lpstr>
      <vt:lpstr>Times New Roman</vt:lpstr>
      <vt:lpstr>Wingdings 2</vt:lpstr>
      <vt:lpstr>Verdana</vt:lpstr>
      <vt:lpstr>Calibri</vt:lpstr>
      <vt:lpstr>微软雅黑</vt:lpstr>
      <vt:lpstr>Arial Unicode MS</vt:lpstr>
      <vt:lpstr>Tahoma</vt:lpstr>
      <vt:lpstr>楷体</vt:lpstr>
      <vt:lpstr>夏至</vt:lpstr>
      <vt:lpstr>1_夏至</vt:lpstr>
      <vt:lpstr>2_夏至</vt:lpstr>
      <vt:lpstr>3_夏至</vt:lpstr>
      <vt:lpstr>4_夏至</vt:lpstr>
      <vt:lpstr>5_夏至</vt:lpstr>
      <vt:lpstr>6_夏至</vt:lpstr>
      <vt:lpstr>选 课 辅 导</vt:lpstr>
      <vt:lpstr>PowerPoint 演示文稿</vt:lpstr>
      <vt:lpstr>一、基本概念</vt:lpstr>
      <vt:lpstr>PowerPoint 演示文稿</vt:lpstr>
      <vt:lpstr>PowerPoint 演示文稿</vt:lpstr>
      <vt:lpstr>PowerPoint 演示文稿</vt:lpstr>
      <vt:lpstr>PowerPoint 演示文稿</vt:lpstr>
      <vt:lpstr>必修课 </vt:lpstr>
      <vt:lpstr>必修课（续） </vt:lpstr>
      <vt:lpstr>PowerPoint 演示文稿</vt:lpstr>
      <vt:lpstr>选修课 </vt:lpstr>
      <vt:lpstr>选修课（续） </vt:lpstr>
      <vt:lpstr>PowerPoint 演示文稿</vt:lpstr>
      <vt:lpstr>选修课(续) </vt:lpstr>
      <vt:lpstr>本专业选修课 </vt:lpstr>
      <vt:lpstr>PowerPoint 演示文稿</vt:lpstr>
      <vt:lpstr>本专业选修课(续) </vt:lpstr>
      <vt:lpstr>本专业选修课(续) </vt:lpstr>
      <vt:lpstr>非本专业选修课 </vt:lpstr>
      <vt:lpstr>非本专业选修课(续) </vt:lpstr>
      <vt:lpstr>通识教育选修课</vt:lpstr>
      <vt:lpstr>通识教育选修课（续）</vt:lpstr>
      <vt:lpstr>二、选课相关概念</vt:lpstr>
      <vt:lpstr>二、选课相关概念（续）</vt:lpstr>
      <vt:lpstr>二、选课相关概念（续）</vt:lpstr>
      <vt:lpstr>二、选课相关概念（续）</vt:lpstr>
      <vt:lpstr>三、筛选模式下的几点说明： </vt:lpstr>
      <vt:lpstr>选课志愿 </vt:lpstr>
      <vt:lpstr>希望选修学分</vt:lpstr>
      <vt:lpstr>希望选修学分（续）</vt:lpstr>
      <vt:lpstr>PowerPoint 演示文稿</vt:lpstr>
      <vt:lpstr>筛选方式</vt:lpstr>
      <vt:lpstr>筛选方式（续）</vt:lpstr>
      <vt:lpstr>筛选方式（续）</vt:lpstr>
      <vt:lpstr>PowerPoint 演示文稿</vt:lpstr>
      <vt:lpstr>四、如何选课</vt:lpstr>
      <vt:lpstr>PowerPoint 演示文稿</vt:lpstr>
      <vt:lpstr>PowerPoint 演示文稿</vt:lpstr>
      <vt:lpstr>四、如何选课（续）</vt:lpstr>
      <vt:lpstr>PowerPoint 演示文稿</vt:lpstr>
      <vt:lpstr>四、如何选课（续）</vt:lpstr>
      <vt:lpstr>PowerPoint 演示文稿</vt:lpstr>
      <vt:lpstr>PowerPoint 演示文稿</vt:lpstr>
      <vt:lpstr>四、如何选课（续）</vt:lpstr>
      <vt:lpstr>PowerPoint 演示文稿</vt:lpstr>
      <vt:lpstr>四、如何选课（续）</vt:lpstr>
      <vt:lpstr>PowerPoint 演示文稿</vt:lpstr>
      <vt:lpstr>四、如何选课（续）</vt:lpstr>
      <vt:lpstr>PowerPoint 演示文稿</vt:lpstr>
      <vt:lpstr>四、如何选课（续）</vt:lpstr>
      <vt:lpstr>PowerPoint 演示文稿</vt:lpstr>
      <vt:lpstr>四、如何选课（续）</vt:lpstr>
      <vt:lpstr>PowerPoint 演示文稿</vt:lpstr>
      <vt:lpstr>四、如何选课（续）</vt:lpstr>
      <vt:lpstr>四、如何选课（续）</vt:lpstr>
      <vt:lpstr>PowerPoint 演示文稿</vt:lpstr>
      <vt:lpstr>PowerPoint 演示文稿</vt:lpstr>
      <vt:lpstr>PowerPoint 演示文稿</vt:lpstr>
      <vt:lpstr>PowerPoint 演示文稿</vt:lpstr>
      <vt:lpstr>PowerPoint 演示文稿</vt:lpstr>
      <vt:lpstr>五、选课注意事项</vt:lpstr>
      <vt:lpstr>普通选课</vt:lpstr>
      <vt:lpstr>PowerPoint 演示文稿</vt:lpstr>
      <vt:lpstr>普通选课（续）</vt:lpstr>
      <vt:lpstr>普通选课（续）</vt:lpstr>
      <vt:lpstr>普通选课（续）</vt:lpstr>
      <vt:lpstr>普通选课（续）</vt:lpstr>
      <vt:lpstr>普通选课（续）</vt:lpstr>
      <vt:lpstr>普通选课（续）</vt:lpstr>
      <vt:lpstr>PowerPoint 演示文稿</vt:lpstr>
      <vt:lpstr>普通选课（续）</vt:lpstr>
      <vt:lpstr>普通选课（续）</vt:lpstr>
      <vt:lpstr>五、选课注意事项</vt:lpstr>
      <vt:lpstr>重新学习课</vt:lpstr>
      <vt:lpstr>重新学习课（续）</vt:lpstr>
      <vt:lpstr>重新学习课（续）</vt:lpstr>
      <vt:lpstr>重新学习课（续）</vt:lpstr>
      <vt:lpstr>重新学习课（续）</vt:lpstr>
      <vt:lpstr>六、选课相关费用介绍</vt:lpstr>
      <vt:lpstr>七、重要的话</vt:lpstr>
      <vt:lpstr>七、重要的话</vt:lpstr>
      <vt:lpstr>七、重要的话（续）</vt:lpstr>
      <vt:lpstr>八、选课秘籍</vt:lpstr>
      <vt:lpstr>预祝大家 都能选到自己满意的课程！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选课动员</dc:title>
  <dc:creator>zyc</dc:creator>
  <cp:lastModifiedBy>zhuyu</cp:lastModifiedBy>
  <cp:revision>536</cp:revision>
  <dcterms:created xsi:type="dcterms:W3CDTF">2005-12-11T07:46:00Z</dcterms:created>
  <dcterms:modified xsi:type="dcterms:W3CDTF">2023-12-12T01:37:42Z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E3E6D477CA084376A5A0BDB78889526D</vt:lpwstr>
  </property>
</Properties>
</file>